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48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966714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Corpus-based Work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Hyphenation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Do hyphenated words count as one word or two?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There are three classes of hyphen in English: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Typographical Hyphens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Hyphens are often used in the middle of a word between stressed syllables if it would be cut off at the end of the page. These words should count as one word.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Lexical Hyphens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Lexical hyphens are used to separate repeated vowel sequences or attach small word formatives (ex. co-operate, e-mail, non-obligatory). These are often one word.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Grouping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These hyphens are used for combining a phrase into a distinct quantity, rate, or description (ex. well-adjusted, 90-cents-an-hour, 24-years-old, Mr. Goody-two-shoes).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These combinations carry meaning from each of their parts (ex. 24-years-old), while some are common enough to have a distinct meaning as a whole (ex. goody-two-shoes)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Homographs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2"/>
              </a:buClr>
              <a:buSzPct val="100000"/>
              <a:buFont typeface="Arial"/>
            </a:pPr>
            <a:r>
              <a:rPr lang="en" b="1" dirty="0"/>
              <a:t>Homographs</a:t>
            </a:r>
            <a:r>
              <a:rPr lang="en" dirty="0"/>
              <a:t> are lexemes which share a written form.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To </a:t>
            </a:r>
            <a:r>
              <a:rPr lang="en" b="1" dirty="0"/>
              <a:t>bow</a:t>
            </a:r>
            <a:r>
              <a:rPr lang="en" dirty="0"/>
              <a:t> is to bend your head or body forward as a sign of respect.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You wear a </a:t>
            </a:r>
            <a:r>
              <a:rPr lang="en" b="1" dirty="0"/>
              <a:t>bow</a:t>
            </a:r>
            <a:r>
              <a:rPr lang="en" dirty="0"/>
              <a:t> in your hair.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An archer fires arrows from their </a:t>
            </a:r>
            <a:r>
              <a:rPr lang="en" b="1" dirty="0"/>
              <a:t>bow</a:t>
            </a:r>
            <a:r>
              <a:rPr lang="en" dirty="0"/>
              <a:t>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These definitions are disjoint and must be distinguished from each other by their parts-of-speech.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In the above example, bow is used as a noun twice.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In some cases, it's insufficient to only use the part-of-speech.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" dirty="0"/>
              <a:t>Context information must be used here to distinguish the usage.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Existing Frameworks for Working with Corpora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</a:t>
            </a:r>
            <a:r>
              <a:rPr lang="en" b="1" dirty="0"/>
              <a:t>Natural Languages Toolkit</a:t>
            </a:r>
            <a:r>
              <a:rPr lang="en" dirty="0"/>
              <a:t> (NLTK) is a platform for building Python programs to work with human language data.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It comes with interfaces for many of the corpora mentioned in past classes.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WordNet</a:t>
            </a:r>
            <a:r>
              <a:rPr lang="en" dirty="0"/>
              <a:t> is a large lexical database of English. 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Nouns, verbs, adjectives and adverbs are grouped into sets of cognitive synonyms called </a:t>
            </a:r>
            <a:r>
              <a:rPr lang="en" b="1" dirty="0"/>
              <a:t>synsets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VerbNet</a:t>
            </a:r>
            <a:r>
              <a:rPr lang="en" dirty="0"/>
              <a:t> is the largest online verb lexicon currently available for English.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It is a hierarchical, domain-independent, broad-coverage verb lexicon with mappings to other lexical resources such as WordNet, FrameNet, and Xtag.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b="1" dirty="0"/>
              <a:t>FrameNet</a:t>
            </a:r>
            <a:r>
              <a:rPr lang="en" dirty="0"/>
              <a:t> is an electronic resource based on a theory of meaning called </a:t>
            </a:r>
            <a:r>
              <a:rPr lang="en" b="1" dirty="0"/>
              <a:t>frame semantics</a:t>
            </a:r>
            <a:r>
              <a:rPr lang="en" dirty="0"/>
              <a:t>. </a:t>
            </a:r>
          </a:p>
          <a:p>
            <a:pPr marL="914400" lvl="1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semantic frame can be thought of as a conceptual structure describing an event, relation, or object and the participants in it.</a:t>
            </a: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References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Foundations of Statistical Natural Language Processing (Christopher D. Manning and Hinrich Schütze)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Requirements for Working with Corpora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Historically, working with large text corpora was a major difficulty.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Brown Corpus was originally compiled on an IBM 7070, which had the equivalent of 40 KB of memory.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Sorting the Corpus took 17 dedicated computer hours.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corpus itself is 10.3 MB, filling up the IBM 7070's memory over 2500 times over.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the modern age of computing, this difficulty no longer exists.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Computers now come with memory on the order of gigabytes.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Data storage is now on the order of terabytes (1 TB = 1024 GB).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Even smartphones are capable of sorting the Brown Corpus in minutes.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Memory and storage are the primary concerns when working with corpora.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Computers will only become better and more affordable in these regards.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Selecting Corpora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A corpus is a special collection of text resources that match certain criteria.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Brown Corpus was designed as a </a:t>
            </a:r>
            <a:r>
              <a:rPr lang="en" b="1"/>
              <a:t>representative sample</a:t>
            </a:r>
            <a:r>
              <a:rPr lang="en"/>
              <a:t> of American English.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A sample is representative if it coincides with the population of interest in general.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It's important that the corpus you work with is representative of the application for which it's used.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Interacting with Corpora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Text will often come in two forms.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b="1"/>
              <a:t>Raw</a:t>
            </a:r>
            <a:r>
              <a:rPr lang="en"/>
              <a:t> text will be collected in its original form, as written or typed.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b="1"/>
              <a:t>Markup</a:t>
            </a:r>
            <a:r>
              <a:rPr lang="en"/>
              <a:t> is a set of patterns which can be easily interpreted by a computer to carry additional information about the text's structure or format.</a:t>
            </a:r>
          </a:p>
          <a:p>
            <a:pPr marL="1371600" lvl="2" indent="-228600" rtl="0">
              <a:spcBef>
                <a:spcPts val="0"/>
              </a:spcBef>
            </a:pPr>
            <a:r>
              <a:rPr lang="en"/>
              <a:t>Good markup for NLP is markup that is also easily human-interpreted (ex. XML)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Manually creating markup for a raw text is effort intensive.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Creating tools to automatically produce markup has its own difficulties.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Low-level Formatting Issues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Depending on the source of the corpus, there may be various formatting and content that cannot be dealt with automatically.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b="1"/>
              <a:t>Optical Character Recognition</a:t>
            </a:r>
            <a:r>
              <a:rPr lang="en"/>
              <a:t> (</a:t>
            </a:r>
            <a:r>
              <a:rPr lang="en" b="1"/>
              <a:t>OCR</a:t>
            </a:r>
            <a:r>
              <a:rPr lang="en"/>
              <a:t>) is the process by which text from written sources is scanned in and digitized as electronic text data.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Diagrams, images, and tables present text in nonstandard formats, which OCR is not designed to deal with.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Resulting output files from OCR could contain garbled text from misrecognizing diagram pieces as text or reading figure captions as connected continuations of the text's paragraphs.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Before continuing, such garble must be filtered out and (optionally) parsed manually.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Letter Case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How to handle capitalization is an open question in modern NLP.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Two words are identical in all but capitalization.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Are they the same?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rigid approach is to convert everything to lowercase.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We will have equal treatment of "The apple" at the beginning of a sentence and "the apple" in the middle of a sentence.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However, we will lose distinction of </a:t>
            </a:r>
            <a:r>
              <a:rPr lang="en" b="1" dirty="0"/>
              <a:t>proper names</a:t>
            </a:r>
            <a:r>
              <a:rPr lang="en" dirty="0"/>
              <a:t> (ex. "Brown" and "brown").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more flexible approach is to lowercase words at the start of sentences.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Preserves proper names in the middle of sentences.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Unfortunately, proper names at the beginning lose their distinction.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Both cases fail to encapsulate capitalization as emphasis.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some genres, this emphasis is VERY important to meaning.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Tokenization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process of processing text into word tokens is called </a:t>
            </a:r>
            <a:r>
              <a:rPr lang="en" b="1" dirty="0"/>
              <a:t>tokenization</a:t>
            </a:r>
            <a:r>
              <a:rPr lang="en" dirty="0"/>
              <a:t>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What is a word?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ct val="100000"/>
              <a:buFont typeface="Arial"/>
            </a:pPr>
            <a:r>
              <a:rPr lang="en" dirty="0"/>
              <a:t>Kučera and Francis give the definition of a </a:t>
            </a:r>
            <a:r>
              <a:rPr lang="en" b="1" dirty="0"/>
              <a:t>graphic word</a:t>
            </a:r>
            <a:r>
              <a:rPr lang="en" dirty="0"/>
              <a:t>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"A string of contiguous alphanumeric characters with space on either side; may include hyphens and apostrophes, but no other punctuation marks."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definition does not recognize monetary values (ex. $19.99) as words and fails to identify certain brand names as words (ex. C|Net).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One of the major indicators in English is the presence of </a:t>
            </a:r>
            <a:r>
              <a:rPr lang="en" b="1" dirty="0"/>
              <a:t>white space</a:t>
            </a:r>
            <a:r>
              <a:rPr lang="en" dirty="0"/>
              <a:t>: a gap in written text or digitally any invisible character that gives this same gap.</a:t>
            </a:r>
          </a:p>
          <a:p>
            <a: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Languages like Chinese and Japanese do not use spaces.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indicator alone does not necessarily or sufficiently denote a word.</a:t>
            </a: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Periods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Not all words are followed by terminating whitespace.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Consider the word "whitespace" in the sentence above which ends in '.'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Punctuation marks attach to words either "before or after".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It seems that removing all punctuation will aid in identifying word tokens.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This introduces a new problem for periods.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Periods are not only used as sentence terminators.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"Mr. Smith is a secret agent."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"Apples, oranges, etc."</a:t>
            </a:r>
          </a:p>
          <a:p>
            <a:pPr marL="1371600" lvl="2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"</a:t>
            </a:r>
            <a:r>
              <a:rPr lang="en" i="1" dirty="0"/>
              <a:t>Wash. D.C.</a:t>
            </a:r>
            <a:r>
              <a:rPr lang="en" dirty="0"/>
              <a:t>"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Single Apostrophes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English has many syntactic structures that include single apostrophes.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Contractions: I'll, isn't, there's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Possession: Alice's dog, Bob's cat, the cat that bob own's kittens.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When we treat contractions as a single word token, we violate the English grammar rule: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Sentence → [Noun Phrase] [Verb Phrase]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When we split on contractions, we introduce potentially wrong word tokens.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hasn, shouldn, t, and ll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In the case of possession, 's is called a </a:t>
            </a:r>
            <a:r>
              <a:rPr lang="en" b="1" dirty="0"/>
              <a:t>clitic</a:t>
            </a:r>
            <a:r>
              <a:rPr lang="en" dirty="0"/>
              <a:t>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A clitic is an affix that has a syntactic role at the phrase level.</a:t>
            </a:r>
          </a:p>
          <a:p>
            <a:pPr marL="914400" lvl="1" indent="-22860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" dirty="0"/>
              <a:t>The Penn Treebank opts for splitting tokens at 's.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1290</Words>
  <Application>Microsoft Office PowerPoint</Application>
  <PresentationFormat>On-screen Show (16:9)</PresentationFormat>
  <Paragraphs>102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simple-light-2</vt:lpstr>
      <vt:lpstr>Corpus-based Work</vt:lpstr>
      <vt:lpstr>Requirements for Working with Corpora</vt:lpstr>
      <vt:lpstr>Selecting Corpora</vt:lpstr>
      <vt:lpstr>Interacting with Corpora</vt:lpstr>
      <vt:lpstr>Low-level Formatting Issues</vt:lpstr>
      <vt:lpstr>Letter Case</vt:lpstr>
      <vt:lpstr>Tokenization</vt:lpstr>
      <vt:lpstr>Periods</vt:lpstr>
      <vt:lpstr>Single Apostrophes</vt:lpstr>
      <vt:lpstr>Hyphenation</vt:lpstr>
      <vt:lpstr>Homographs</vt:lpstr>
      <vt:lpstr>Existing Frameworks for Working with Corpora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Corpus-based Work</dc:title>
  <cp:lastModifiedBy>Ping Chen</cp:lastModifiedBy>
  <cp:revision>1</cp:revision>
  <dcterms:modified xsi:type="dcterms:W3CDTF">2016-06-01T19:49:33Z</dcterms:modified>
</cp:coreProperties>
</file>