
<file path=[Content_Types].xml><?xml version="1.0" encoding="utf-8"?>
<Types xmlns="http://schemas.openxmlformats.org/package/2006/content-types">
  <Default Extension="png" ContentType="image/png"/>
  <Default Extension="wmf" ContentType="image/x-w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59" r:id="rId1"/>
  </p:sldMasterIdLst>
  <p:notesMasterIdLst>
    <p:notesMasterId r:id="rId33"/>
  </p:notesMasterIdLst>
  <p:sldIdLst>
    <p:sldId id="256" r:id="rId2"/>
    <p:sldId id="257" r:id="rId3"/>
    <p:sldId id="258" r:id="rId4"/>
    <p:sldId id="259" r:id="rId5"/>
    <p:sldId id="260" r:id="rId6"/>
    <p:sldId id="261" r:id="rId7"/>
    <p:sldId id="262" r:id="rId8"/>
    <p:sldId id="264" r:id="rId9"/>
    <p:sldId id="265" r:id="rId10"/>
    <p:sldId id="266" r:id="rId11"/>
    <p:sldId id="267" r:id="rId12"/>
    <p:sldId id="268" r:id="rId13"/>
    <p:sldId id="269" r:id="rId14"/>
    <p:sldId id="270" r:id="rId15"/>
    <p:sldId id="271" r:id="rId16"/>
    <p:sldId id="272" r:id="rId17"/>
    <p:sldId id="273" r:id="rId18"/>
    <p:sldId id="274" r:id="rId19"/>
    <p:sldId id="275" r:id="rId20"/>
    <p:sldId id="276" r:id="rId21"/>
    <p:sldId id="277" r:id="rId22"/>
    <p:sldId id="279" r:id="rId23"/>
    <p:sldId id="281" r:id="rId24"/>
    <p:sldId id="282" r:id="rId25"/>
    <p:sldId id="283" r:id="rId26"/>
    <p:sldId id="284" r:id="rId27"/>
    <p:sldId id="285" r:id="rId28"/>
    <p:sldId id="286" r:id="rId29"/>
    <p:sldId id="287" r:id="rId30"/>
    <p:sldId id="288" r:id="rId31"/>
    <p:sldId id="290" r:id="rId32"/>
  </p:sldIdLst>
  <p:sldSz cx="9144000" cy="5143500" type="screen16x9"/>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148" d="100"/>
          <a:sy n="148" d="100"/>
        </p:scale>
        <p:origin x="-564" y="-90"/>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Shape 3"/>
          <p:cNvSpPr>
            <a:spLocks noGrp="1" noRot="1" noChangeAspect="1"/>
          </p:cNvSpPr>
          <p:nvPr>
            <p:ph type="sldImg" idx="2"/>
          </p:nvPr>
        </p:nvSpPr>
        <p:spPr>
          <a:xfrm>
            <a:off x="381300" y="685800"/>
            <a:ext cx="6096075"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
        <p:nvSpPr>
          <p:cNvPr id="4" name="Shape 4"/>
          <p:cNvSpPr txBox="1">
            <a:spLocks noGrp="1"/>
          </p:cNvSpPr>
          <p:nvPr>
            <p:ph type="body" idx="1"/>
          </p:nvPr>
        </p:nvSpPr>
        <p:spPr>
          <a:xfrm>
            <a:off x="685800" y="4343400"/>
            <a:ext cx="5486400" cy="4114800"/>
          </a:xfrm>
          <a:prstGeom prst="rect">
            <a:avLst/>
          </a:prstGeom>
          <a:noFill/>
          <a:ln>
            <a:noFill/>
          </a:ln>
        </p:spPr>
        <p:txBody>
          <a:bodyPr lIns="91425" tIns="91425" rIns="91425" bIns="91425" anchor="t" anchorCtr="0"/>
          <a:lstStyle>
            <a:lvl1pPr lvl="0">
              <a:spcBef>
                <a:spcPts val="0"/>
              </a:spcBef>
              <a:defRPr sz="1100"/>
            </a:lvl1pPr>
            <a:lvl2pPr lvl="1">
              <a:spcBef>
                <a:spcPts val="0"/>
              </a:spcBef>
              <a:defRPr sz="1100"/>
            </a:lvl2pPr>
            <a:lvl3pPr lvl="2">
              <a:spcBef>
                <a:spcPts val="0"/>
              </a:spcBef>
              <a:defRPr sz="1100"/>
            </a:lvl3pPr>
            <a:lvl4pPr lvl="3">
              <a:spcBef>
                <a:spcPts val="0"/>
              </a:spcBef>
              <a:defRPr sz="1100"/>
            </a:lvl4pPr>
            <a:lvl5pPr lvl="4">
              <a:spcBef>
                <a:spcPts val="0"/>
              </a:spcBef>
              <a:defRPr sz="1100"/>
            </a:lvl5pPr>
            <a:lvl6pPr lvl="5">
              <a:spcBef>
                <a:spcPts val="0"/>
              </a:spcBef>
              <a:defRPr sz="1100"/>
            </a:lvl6pPr>
            <a:lvl7pPr lvl="6">
              <a:spcBef>
                <a:spcPts val="0"/>
              </a:spcBef>
              <a:defRPr sz="1100"/>
            </a:lvl7pPr>
            <a:lvl8pPr lvl="7">
              <a:spcBef>
                <a:spcPts val="0"/>
              </a:spcBef>
              <a:defRPr sz="1100"/>
            </a:lvl8pPr>
            <a:lvl9pPr lvl="8">
              <a:spcBef>
                <a:spcPts val="0"/>
              </a:spcBef>
              <a:defRPr sz="1100"/>
            </a:lvl9pPr>
          </a:lstStyle>
          <a:p>
            <a:endParaRPr/>
          </a:p>
        </p:txBody>
      </p:sp>
    </p:spTree>
    <p:extLst>
      <p:ext uri="{BB962C8B-B14F-4D97-AF65-F5344CB8AC3E}">
        <p14:creationId xmlns:p14="http://schemas.microsoft.com/office/powerpoint/2010/main" val="908559161"/>
      </p:ext>
    </p:extLst>
  </p:cSld>
  <p:clrMap bg1="lt1" tx1="dk1" bg2="dk2" tx2="lt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
        <p:cNvGrpSpPr/>
        <p:nvPr/>
      </p:nvGrpSpPr>
      <p:grpSpPr>
        <a:xfrm>
          <a:off x="0" y="0"/>
          <a:ext cx="0" cy="0"/>
          <a:chOff x="0" y="0"/>
          <a:chExt cx="0" cy="0"/>
        </a:xfrm>
      </p:grpSpPr>
      <p:sp>
        <p:nvSpPr>
          <p:cNvPr id="51" name="Shape 51"/>
          <p:cNvSpPr>
            <a:spLocks noGrp="1" noRot="1" noChangeAspect="1"/>
          </p:cNvSpPr>
          <p:nvPr>
            <p:ph type="sldImg" idx="2"/>
          </p:nvPr>
        </p:nvSpPr>
        <p:spPr>
          <a:xfrm>
            <a:off x="381300" y="685800"/>
            <a:ext cx="6096075"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52" name="Shape 52"/>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6"/>
        <p:cNvGrpSpPr/>
        <p:nvPr/>
      </p:nvGrpSpPr>
      <p:grpSpPr>
        <a:xfrm>
          <a:off x="0" y="0"/>
          <a:ext cx="0" cy="0"/>
          <a:chOff x="0" y="0"/>
          <a:chExt cx="0" cy="0"/>
        </a:xfrm>
      </p:grpSpPr>
      <p:sp>
        <p:nvSpPr>
          <p:cNvPr id="57" name="Shape 57"/>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58" name="Shape 58"/>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2"/>
        <p:cNvGrpSpPr/>
        <p:nvPr/>
      </p:nvGrpSpPr>
      <p:grpSpPr>
        <a:xfrm>
          <a:off x="0" y="0"/>
          <a:ext cx="0" cy="0"/>
          <a:chOff x="0" y="0"/>
          <a:chExt cx="0" cy="0"/>
        </a:xfrm>
      </p:grpSpPr>
      <p:sp>
        <p:nvSpPr>
          <p:cNvPr id="63" name="Shape 63"/>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64" name="Shape 64"/>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8"/>
        <p:cNvGrpSpPr/>
        <p:nvPr/>
      </p:nvGrpSpPr>
      <p:grpSpPr>
        <a:xfrm>
          <a:off x="0" y="0"/>
          <a:ext cx="0" cy="0"/>
          <a:chOff x="0" y="0"/>
          <a:chExt cx="0" cy="0"/>
        </a:xfrm>
      </p:grpSpPr>
      <p:sp>
        <p:nvSpPr>
          <p:cNvPr id="69" name="Shape 69"/>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70" name="Shape 70"/>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4"/>
        <p:cNvGrpSpPr/>
        <p:nvPr/>
      </p:nvGrpSpPr>
      <p:grpSpPr>
        <a:xfrm>
          <a:off x="0" y="0"/>
          <a:ext cx="0" cy="0"/>
          <a:chOff x="0" y="0"/>
          <a:chExt cx="0" cy="0"/>
        </a:xfrm>
      </p:grpSpPr>
      <p:sp>
        <p:nvSpPr>
          <p:cNvPr id="75" name="Shape 75"/>
          <p:cNvSpPr>
            <a:spLocks noGrp="1" noRot="1" noChangeAspect="1"/>
          </p:cNvSpPr>
          <p:nvPr>
            <p:ph type="sldImg" idx="2"/>
          </p:nvPr>
        </p:nvSpPr>
        <p:spPr>
          <a:xfrm>
            <a:off x="3813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76" name="Shape 76"/>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Slide Image Placeholder 1"/>
          <p:cNvSpPr>
            <a:spLocks noGrp="1" noRot="1" noChangeAspect="1" noTextEdit="1"/>
          </p:cNvSpPr>
          <p:nvPr>
            <p:ph type="sldImg"/>
          </p:nvPr>
        </p:nvSpPr>
        <p:spPr>
          <a:xfrm>
            <a:off x="381000" y="685800"/>
            <a:ext cx="6096000" cy="3429000"/>
          </a:xfrm>
          <a:ln/>
        </p:spPr>
      </p:sp>
      <p:sp>
        <p:nvSpPr>
          <p:cNvPr id="2560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ct val="0"/>
              </a:spcBef>
            </a:pPr>
            <a:endParaRPr lang="en-US" altLang="en-US" smtClean="0">
              <a:latin typeface="Arial" pitchFamily="34" charset="0"/>
            </a:endParaRPr>
          </a:p>
        </p:txBody>
      </p:sp>
      <p:sp>
        <p:nvSpPr>
          <p:cNvPr id="25604" name="Slide Number Placeholder 3"/>
          <p:cNvSpPr>
            <a:spLocks noGrp="1"/>
          </p:cNvSpPr>
          <p:nvPr>
            <p:ph type="sldNum" sz="quarter" idx="5"/>
          </p:nvPr>
        </p:nvSpPr>
        <p:spPr>
          <a:xfrm>
            <a:off x="3884613" y="8685213"/>
            <a:ext cx="2971800" cy="4572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itchFamily="34" charset="0"/>
              </a:defRPr>
            </a:lvl1pPr>
            <a:lvl2pPr marL="742950" indent="-285750">
              <a:spcBef>
                <a:spcPct val="30000"/>
              </a:spcBef>
              <a:defRPr sz="1200">
                <a:solidFill>
                  <a:schemeClr val="tx1"/>
                </a:solidFill>
                <a:latin typeface="Arial" pitchFamily="34" charset="0"/>
              </a:defRPr>
            </a:lvl2pPr>
            <a:lvl3pPr marL="1143000" indent="-228600">
              <a:spcBef>
                <a:spcPct val="30000"/>
              </a:spcBef>
              <a:defRPr sz="1200">
                <a:solidFill>
                  <a:schemeClr val="tx1"/>
                </a:solidFill>
                <a:latin typeface="Arial" pitchFamily="34" charset="0"/>
              </a:defRPr>
            </a:lvl3pPr>
            <a:lvl4pPr marL="1600200" indent="-228600">
              <a:spcBef>
                <a:spcPct val="30000"/>
              </a:spcBef>
              <a:defRPr sz="1200">
                <a:solidFill>
                  <a:schemeClr val="tx1"/>
                </a:solidFill>
                <a:latin typeface="Arial" pitchFamily="34" charset="0"/>
              </a:defRPr>
            </a:lvl4pPr>
            <a:lvl5pPr marL="2057400" indent="-228600">
              <a:spcBef>
                <a:spcPct val="30000"/>
              </a:spcBef>
              <a:defRPr sz="1200">
                <a:solidFill>
                  <a:schemeClr val="tx1"/>
                </a:solidFill>
                <a:latin typeface="Arial" pitchFamily="34" charset="0"/>
              </a:defRPr>
            </a:lvl5pPr>
            <a:lvl6pPr marL="2514600" indent="-228600" eaLnBrk="0" fontAlgn="base" hangingPunct="0">
              <a:spcBef>
                <a:spcPct val="30000"/>
              </a:spcBef>
              <a:spcAft>
                <a:spcPct val="0"/>
              </a:spcAft>
              <a:defRPr sz="1200">
                <a:solidFill>
                  <a:schemeClr val="tx1"/>
                </a:solidFill>
                <a:latin typeface="Arial" pitchFamily="34" charset="0"/>
              </a:defRPr>
            </a:lvl6pPr>
            <a:lvl7pPr marL="2971800" indent="-228600" eaLnBrk="0" fontAlgn="base" hangingPunct="0">
              <a:spcBef>
                <a:spcPct val="30000"/>
              </a:spcBef>
              <a:spcAft>
                <a:spcPct val="0"/>
              </a:spcAft>
              <a:defRPr sz="1200">
                <a:solidFill>
                  <a:schemeClr val="tx1"/>
                </a:solidFill>
                <a:latin typeface="Arial" pitchFamily="34" charset="0"/>
              </a:defRPr>
            </a:lvl7pPr>
            <a:lvl8pPr marL="3429000" indent="-228600" eaLnBrk="0" fontAlgn="base" hangingPunct="0">
              <a:spcBef>
                <a:spcPct val="30000"/>
              </a:spcBef>
              <a:spcAft>
                <a:spcPct val="0"/>
              </a:spcAft>
              <a:defRPr sz="1200">
                <a:solidFill>
                  <a:schemeClr val="tx1"/>
                </a:solidFill>
                <a:latin typeface="Arial" pitchFamily="34" charset="0"/>
              </a:defRPr>
            </a:lvl8pPr>
            <a:lvl9pPr marL="3886200" indent="-228600" eaLnBrk="0" fontAlgn="base" hangingPunct="0">
              <a:spcBef>
                <a:spcPct val="30000"/>
              </a:spcBef>
              <a:spcAft>
                <a:spcPct val="0"/>
              </a:spcAft>
              <a:defRPr sz="1200">
                <a:solidFill>
                  <a:schemeClr val="tx1"/>
                </a:solidFill>
                <a:latin typeface="Arial" pitchFamily="34" charset="0"/>
              </a:defRPr>
            </a:lvl9pPr>
          </a:lstStyle>
          <a:p>
            <a:pPr>
              <a:spcBef>
                <a:spcPct val="0"/>
              </a:spcBef>
            </a:pPr>
            <a:fld id="{3229D7C5-3BCE-403F-AD21-490126FDCA2B}" type="slidenum">
              <a:rPr lang="en-US" altLang="en-US"/>
              <a:pPr>
                <a:spcBef>
                  <a:spcPct val="0"/>
                </a:spcBef>
              </a:pPr>
              <a:t>18</a:t>
            </a:fld>
            <a:endParaRPr lang="en-US"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Slide Image Placeholder 1"/>
          <p:cNvSpPr>
            <a:spLocks noGrp="1" noRot="1" noChangeAspect="1" noTextEdit="1"/>
          </p:cNvSpPr>
          <p:nvPr>
            <p:ph type="sldImg"/>
          </p:nvPr>
        </p:nvSpPr>
        <p:spPr>
          <a:xfrm>
            <a:off x="381000" y="685800"/>
            <a:ext cx="6096000" cy="3429000"/>
          </a:xfrm>
          <a:ln/>
        </p:spPr>
      </p:sp>
      <p:sp>
        <p:nvSpPr>
          <p:cNvPr id="3379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mtClean="0">
              <a:latin typeface="Arial" pitchFamily="34" charset="0"/>
            </a:endParaRPr>
          </a:p>
        </p:txBody>
      </p:sp>
      <p:sp>
        <p:nvSpPr>
          <p:cNvPr id="33796" name="Slide Number Placeholder 3"/>
          <p:cNvSpPr>
            <a:spLocks noGrp="1"/>
          </p:cNvSpPr>
          <p:nvPr>
            <p:ph type="sldNum" sz="quarter" idx="5"/>
          </p:nvPr>
        </p:nvSpPr>
        <p:spPr>
          <a:xfrm>
            <a:off x="3884613" y="8685213"/>
            <a:ext cx="2971800" cy="4572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itchFamily="34" charset="0"/>
              </a:defRPr>
            </a:lvl1pPr>
            <a:lvl2pPr marL="742950" indent="-285750">
              <a:spcBef>
                <a:spcPct val="30000"/>
              </a:spcBef>
              <a:defRPr sz="1200">
                <a:solidFill>
                  <a:schemeClr val="tx1"/>
                </a:solidFill>
                <a:latin typeface="Arial" pitchFamily="34" charset="0"/>
              </a:defRPr>
            </a:lvl2pPr>
            <a:lvl3pPr marL="1143000" indent="-228600">
              <a:spcBef>
                <a:spcPct val="30000"/>
              </a:spcBef>
              <a:defRPr sz="1200">
                <a:solidFill>
                  <a:schemeClr val="tx1"/>
                </a:solidFill>
                <a:latin typeface="Arial" pitchFamily="34" charset="0"/>
              </a:defRPr>
            </a:lvl3pPr>
            <a:lvl4pPr marL="1600200" indent="-228600">
              <a:spcBef>
                <a:spcPct val="30000"/>
              </a:spcBef>
              <a:defRPr sz="1200">
                <a:solidFill>
                  <a:schemeClr val="tx1"/>
                </a:solidFill>
                <a:latin typeface="Arial" pitchFamily="34" charset="0"/>
              </a:defRPr>
            </a:lvl4pPr>
            <a:lvl5pPr marL="2057400" indent="-228600">
              <a:spcBef>
                <a:spcPct val="30000"/>
              </a:spcBef>
              <a:defRPr sz="1200">
                <a:solidFill>
                  <a:schemeClr val="tx1"/>
                </a:solidFill>
                <a:latin typeface="Arial" pitchFamily="34" charset="0"/>
              </a:defRPr>
            </a:lvl5pPr>
            <a:lvl6pPr marL="2514600" indent="-228600" eaLnBrk="0" fontAlgn="base" hangingPunct="0">
              <a:spcBef>
                <a:spcPct val="30000"/>
              </a:spcBef>
              <a:spcAft>
                <a:spcPct val="0"/>
              </a:spcAft>
              <a:defRPr sz="1200">
                <a:solidFill>
                  <a:schemeClr val="tx1"/>
                </a:solidFill>
                <a:latin typeface="Arial" pitchFamily="34" charset="0"/>
              </a:defRPr>
            </a:lvl6pPr>
            <a:lvl7pPr marL="2971800" indent="-228600" eaLnBrk="0" fontAlgn="base" hangingPunct="0">
              <a:spcBef>
                <a:spcPct val="30000"/>
              </a:spcBef>
              <a:spcAft>
                <a:spcPct val="0"/>
              </a:spcAft>
              <a:defRPr sz="1200">
                <a:solidFill>
                  <a:schemeClr val="tx1"/>
                </a:solidFill>
                <a:latin typeface="Arial" pitchFamily="34" charset="0"/>
              </a:defRPr>
            </a:lvl7pPr>
            <a:lvl8pPr marL="3429000" indent="-228600" eaLnBrk="0" fontAlgn="base" hangingPunct="0">
              <a:spcBef>
                <a:spcPct val="30000"/>
              </a:spcBef>
              <a:spcAft>
                <a:spcPct val="0"/>
              </a:spcAft>
              <a:defRPr sz="1200">
                <a:solidFill>
                  <a:schemeClr val="tx1"/>
                </a:solidFill>
                <a:latin typeface="Arial" pitchFamily="34" charset="0"/>
              </a:defRPr>
            </a:lvl8pPr>
            <a:lvl9pPr marL="3886200" indent="-228600" eaLnBrk="0" fontAlgn="base" hangingPunct="0">
              <a:spcBef>
                <a:spcPct val="30000"/>
              </a:spcBef>
              <a:spcAft>
                <a:spcPct val="0"/>
              </a:spcAft>
              <a:defRPr sz="1200">
                <a:solidFill>
                  <a:schemeClr val="tx1"/>
                </a:solidFill>
                <a:latin typeface="Arial" pitchFamily="34" charset="0"/>
              </a:defRPr>
            </a:lvl9pPr>
          </a:lstStyle>
          <a:p>
            <a:pPr>
              <a:spcBef>
                <a:spcPct val="0"/>
              </a:spcBef>
            </a:pPr>
            <a:fld id="{EB1CC51E-210E-4836-8AF5-3E513D55202E}" type="slidenum">
              <a:rPr lang="en-US" altLang="en-US"/>
              <a:pPr>
                <a:spcBef>
                  <a:spcPct val="0"/>
                </a:spcBef>
              </a:pPr>
              <a:t>23</a:t>
            </a:fld>
            <a:endParaRPr lang="en-US"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Slide Image Placeholder 1"/>
          <p:cNvSpPr>
            <a:spLocks noGrp="1" noRot="1" noChangeAspect="1" noTextEdit="1"/>
          </p:cNvSpPr>
          <p:nvPr>
            <p:ph type="sldImg"/>
          </p:nvPr>
        </p:nvSpPr>
        <p:spPr>
          <a:xfrm>
            <a:off x="381000" y="685800"/>
            <a:ext cx="6096000" cy="3429000"/>
          </a:xfrm>
          <a:ln/>
        </p:spPr>
      </p:sp>
      <p:sp>
        <p:nvSpPr>
          <p:cNvPr id="4505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mtClean="0">
              <a:latin typeface="Arial" pitchFamily="34" charset="0"/>
            </a:endParaRPr>
          </a:p>
        </p:txBody>
      </p:sp>
      <p:sp>
        <p:nvSpPr>
          <p:cNvPr id="45060" name="Slide Number Placeholder 3"/>
          <p:cNvSpPr>
            <a:spLocks noGrp="1"/>
          </p:cNvSpPr>
          <p:nvPr>
            <p:ph type="sldNum" sz="quarter" idx="5"/>
          </p:nvPr>
        </p:nvSpPr>
        <p:spPr>
          <a:xfrm>
            <a:off x="3884613" y="8685213"/>
            <a:ext cx="2971800" cy="4572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itchFamily="34" charset="0"/>
              </a:defRPr>
            </a:lvl1pPr>
            <a:lvl2pPr marL="742950" indent="-285750">
              <a:spcBef>
                <a:spcPct val="30000"/>
              </a:spcBef>
              <a:defRPr sz="1200">
                <a:solidFill>
                  <a:schemeClr val="tx1"/>
                </a:solidFill>
                <a:latin typeface="Arial" pitchFamily="34" charset="0"/>
              </a:defRPr>
            </a:lvl2pPr>
            <a:lvl3pPr marL="1143000" indent="-228600">
              <a:spcBef>
                <a:spcPct val="30000"/>
              </a:spcBef>
              <a:defRPr sz="1200">
                <a:solidFill>
                  <a:schemeClr val="tx1"/>
                </a:solidFill>
                <a:latin typeface="Arial" pitchFamily="34" charset="0"/>
              </a:defRPr>
            </a:lvl3pPr>
            <a:lvl4pPr marL="1600200" indent="-228600">
              <a:spcBef>
                <a:spcPct val="30000"/>
              </a:spcBef>
              <a:defRPr sz="1200">
                <a:solidFill>
                  <a:schemeClr val="tx1"/>
                </a:solidFill>
                <a:latin typeface="Arial" pitchFamily="34" charset="0"/>
              </a:defRPr>
            </a:lvl4pPr>
            <a:lvl5pPr marL="2057400" indent="-228600">
              <a:spcBef>
                <a:spcPct val="30000"/>
              </a:spcBef>
              <a:defRPr sz="1200">
                <a:solidFill>
                  <a:schemeClr val="tx1"/>
                </a:solidFill>
                <a:latin typeface="Arial" pitchFamily="34" charset="0"/>
              </a:defRPr>
            </a:lvl5pPr>
            <a:lvl6pPr marL="2514600" indent="-228600" eaLnBrk="0" fontAlgn="base" hangingPunct="0">
              <a:spcBef>
                <a:spcPct val="30000"/>
              </a:spcBef>
              <a:spcAft>
                <a:spcPct val="0"/>
              </a:spcAft>
              <a:defRPr sz="1200">
                <a:solidFill>
                  <a:schemeClr val="tx1"/>
                </a:solidFill>
                <a:latin typeface="Arial" pitchFamily="34" charset="0"/>
              </a:defRPr>
            </a:lvl6pPr>
            <a:lvl7pPr marL="2971800" indent="-228600" eaLnBrk="0" fontAlgn="base" hangingPunct="0">
              <a:spcBef>
                <a:spcPct val="30000"/>
              </a:spcBef>
              <a:spcAft>
                <a:spcPct val="0"/>
              </a:spcAft>
              <a:defRPr sz="1200">
                <a:solidFill>
                  <a:schemeClr val="tx1"/>
                </a:solidFill>
                <a:latin typeface="Arial" pitchFamily="34" charset="0"/>
              </a:defRPr>
            </a:lvl7pPr>
            <a:lvl8pPr marL="3429000" indent="-228600" eaLnBrk="0" fontAlgn="base" hangingPunct="0">
              <a:spcBef>
                <a:spcPct val="30000"/>
              </a:spcBef>
              <a:spcAft>
                <a:spcPct val="0"/>
              </a:spcAft>
              <a:defRPr sz="1200">
                <a:solidFill>
                  <a:schemeClr val="tx1"/>
                </a:solidFill>
                <a:latin typeface="Arial" pitchFamily="34" charset="0"/>
              </a:defRPr>
            </a:lvl8pPr>
            <a:lvl9pPr marL="3886200" indent="-228600" eaLnBrk="0" fontAlgn="base" hangingPunct="0">
              <a:spcBef>
                <a:spcPct val="30000"/>
              </a:spcBef>
              <a:spcAft>
                <a:spcPct val="0"/>
              </a:spcAft>
              <a:defRPr sz="1200">
                <a:solidFill>
                  <a:schemeClr val="tx1"/>
                </a:solidFill>
                <a:latin typeface="Arial" pitchFamily="34" charset="0"/>
              </a:defRPr>
            </a:lvl9pPr>
          </a:lstStyle>
          <a:p>
            <a:pPr>
              <a:spcBef>
                <a:spcPct val="0"/>
              </a:spcBef>
            </a:pPr>
            <a:fld id="{470E081C-1EA2-4CC8-94D2-6CBE4DBCCCAB}" type="slidenum">
              <a:rPr lang="en-US" altLang="en-US"/>
              <a:pPr>
                <a:spcBef>
                  <a:spcPct val="0"/>
                </a:spcBef>
              </a:pPr>
              <a:t>31</a:t>
            </a:fld>
            <a:endParaRPr lang="en-US"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Shape 9"/>
        <p:cNvGrpSpPr/>
        <p:nvPr/>
      </p:nvGrpSpPr>
      <p:grpSpPr>
        <a:xfrm>
          <a:off x="0" y="0"/>
          <a:ext cx="0" cy="0"/>
          <a:chOff x="0" y="0"/>
          <a:chExt cx="0" cy="0"/>
        </a:xfrm>
      </p:grpSpPr>
      <p:sp>
        <p:nvSpPr>
          <p:cNvPr id="10" name="Shape 10"/>
          <p:cNvSpPr txBox="1">
            <a:spLocks noGrp="1"/>
          </p:cNvSpPr>
          <p:nvPr>
            <p:ph type="ctrTitle"/>
          </p:nvPr>
        </p:nvSpPr>
        <p:spPr>
          <a:xfrm>
            <a:off x="311708" y="744575"/>
            <a:ext cx="8520600" cy="2052600"/>
          </a:xfrm>
          <a:prstGeom prst="rect">
            <a:avLst/>
          </a:prstGeom>
        </p:spPr>
        <p:txBody>
          <a:bodyPr lIns="91425" tIns="91425" rIns="91425" bIns="91425" anchor="b" anchorCtr="0"/>
          <a:lstStyle>
            <a:lvl1pPr lvl="0" algn="ctr">
              <a:spcBef>
                <a:spcPts val="0"/>
              </a:spcBef>
              <a:buSzPct val="100000"/>
              <a:defRPr sz="5200"/>
            </a:lvl1pPr>
            <a:lvl2pPr lvl="1" algn="ctr">
              <a:spcBef>
                <a:spcPts val="0"/>
              </a:spcBef>
              <a:buSzPct val="100000"/>
              <a:defRPr sz="5200"/>
            </a:lvl2pPr>
            <a:lvl3pPr lvl="2" algn="ctr">
              <a:spcBef>
                <a:spcPts val="0"/>
              </a:spcBef>
              <a:buSzPct val="100000"/>
              <a:defRPr sz="5200"/>
            </a:lvl3pPr>
            <a:lvl4pPr lvl="3" algn="ctr">
              <a:spcBef>
                <a:spcPts val="0"/>
              </a:spcBef>
              <a:buSzPct val="100000"/>
              <a:defRPr sz="5200"/>
            </a:lvl4pPr>
            <a:lvl5pPr lvl="4" algn="ctr">
              <a:spcBef>
                <a:spcPts val="0"/>
              </a:spcBef>
              <a:buSzPct val="100000"/>
              <a:defRPr sz="5200"/>
            </a:lvl5pPr>
            <a:lvl6pPr lvl="5" algn="ctr">
              <a:spcBef>
                <a:spcPts val="0"/>
              </a:spcBef>
              <a:buSzPct val="100000"/>
              <a:defRPr sz="5200"/>
            </a:lvl6pPr>
            <a:lvl7pPr lvl="6" algn="ctr">
              <a:spcBef>
                <a:spcPts val="0"/>
              </a:spcBef>
              <a:buSzPct val="100000"/>
              <a:defRPr sz="5200"/>
            </a:lvl7pPr>
            <a:lvl8pPr lvl="7" algn="ctr">
              <a:spcBef>
                <a:spcPts val="0"/>
              </a:spcBef>
              <a:buSzPct val="100000"/>
              <a:defRPr sz="5200"/>
            </a:lvl8pPr>
            <a:lvl9pPr lvl="8" algn="ctr">
              <a:spcBef>
                <a:spcPts val="0"/>
              </a:spcBef>
              <a:buSzPct val="100000"/>
              <a:defRPr sz="5200"/>
            </a:lvl9pPr>
          </a:lstStyle>
          <a:p>
            <a:endParaRPr/>
          </a:p>
        </p:txBody>
      </p:sp>
      <p:sp>
        <p:nvSpPr>
          <p:cNvPr id="11" name="Shape 11"/>
          <p:cNvSpPr txBox="1">
            <a:spLocks noGrp="1"/>
          </p:cNvSpPr>
          <p:nvPr>
            <p:ph type="subTitle" idx="1"/>
          </p:nvPr>
        </p:nvSpPr>
        <p:spPr>
          <a:xfrm>
            <a:off x="311700" y="2834125"/>
            <a:ext cx="8520600" cy="792600"/>
          </a:xfrm>
          <a:prstGeom prst="rect">
            <a:avLst/>
          </a:prstGeom>
        </p:spPr>
        <p:txBody>
          <a:bodyPr lIns="91425" tIns="91425" rIns="91425" bIns="91425" anchor="t" anchorCtr="0"/>
          <a:lstStyle>
            <a:lvl1pPr lvl="0" algn="ctr">
              <a:lnSpc>
                <a:spcPct val="100000"/>
              </a:lnSpc>
              <a:spcBef>
                <a:spcPts val="0"/>
              </a:spcBef>
              <a:spcAft>
                <a:spcPts val="0"/>
              </a:spcAft>
              <a:buSzPct val="100000"/>
              <a:buNone/>
              <a:defRPr sz="2800"/>
            </a:lvl1pPr>
            <a:lvl2pPr lvl="1" algn="ctr">
              <a:lnSpc>
                <a:spcPct val="100000"/>
              </a:lnSpc>
              <a:spcBef>
                <a:spcPts val="0"/>
              </a:spcBef>
              <a:spcAft>
                <a:spcPts val="0"/>
              </a:spcAft>
              <a:buSzPct val="100000"/>
              <a:buNone/>
              <a:defRPr sz="2800"/>
            </a:lvl2pPr>
            <a:lvl3pPr lvl="2" algn="ctr">
              <a:lnSpc>
                <a:spcPct val="100000"/>
              </a:lnSpc>
              <a:spcBef>
                <a:spcPts val="0"/>
              </a:spcBef>
              <a:spcAft>
                <a:spcPts val="0"/>
              </a:spcAft>
              <a:buSzPct val="100000"/>
              <a:buNone/>
              <a:defRPr sz="2800"/>
            </a:lvl3pPr>
            <a:lvl4pPr lvl="3" algn="ctr">
              <a:lnSpc>
                <a:spcPct val="100000"/>
              </a:lnSpc>
              <a:spcBef>
                <a:spcPts val="0"/>
              </a:spcBef>
              <a:spcAft>
                <a:spcPts val="0"/>
              </a:spcAft>
              <a:buSzPct val="100000"/>
              <a:buNone/>
              <a:defRPr sz="2800"/>
            </a:lvl4pPr>
            <a:lvl5pPr lvl="4" algn="ctr">
              <a:lnSpc>
                <a:spcPct val="100000"/>
              </a:lnSpc>
              <a:spcBef>
                <a:spcPts val="0"/>
              </a:spcBef>
              <a:spcAft>
                <a:spcPts val="0"/>
              </a:spcAft>
              <a:buSzPct val="100000"/>
              <a:buNone/>
              <a:defRPr sz="2800"/>
            </a:lvl5pPr>
            <a:lvl6pPr lvl="5" algn="ctr">
              <a:lnSpc>
                <a:spcPct val="100000"/>
              </a:lnSpc>
              <a:spcBef>
                <a:spcPts val="0"/>
              </a:spcBef>
              <a:spcAft>
                <a:spcPts val="0"/>
              </a:spcAft>
              <a:buSzPct val="100000"/>
              <a:buNone/>
              <a:defRPr sz="2800"/>
            </a:lvl6pPr>
            <a:lvl7pPr lvl="6" algn="ctr">
              <a:lnSpc>
                <a:spcPct val="100000"/>
              </a:lnSpc>
              <a:spcBef>
                <a:spcPts val="0"/>
              </a:spcBef>
              <a:spcAft>
                <a:spcPts val="0"/>
              </a:spcAft>
              <a:buSzPct val="100000"/>
              <a:buNone/>
              <a:defRPr sz="2800"/>
            </a:lvl7pPr>
            <a:lvl8pPr lvl="7" algn="ctr">
              <a:lnSpc>
                <a:spcPct val="100000"/>
              </a:lnSpc>
              <a:spcBef>
                <a:spcPts val="0"/>
              </a:spcBef>
              <a:spcAft>
                <a:spcPts val="0"/>
              </a:spcAft>
              <a:buSzPct val="100000"/>
              <a:buNone/>
              <a:defRPr sz="2800"/>
            </a:lvl8pPr>
            <a:lvl9pPr lvl="8" algn="ctr">
              <a:lnSpc>
                <a:spcPct val="100000"/>
              </a:lnSpc>
              <a:spcBef>
                <a:spcPts val="0"/>
              </a:spcBef>
              <a:spcAft>
                <a:spcPts val="0"/>
              </a:spcAft>
              <a:buSzPct val="100000"/>
              <a:buNone/>
              <a:defRPr sz="2800"/>
            </a:lvl9pPr>
          </a:lstStyle>
          <a:p>
            <a:endParaRPr/>
          </a:p>
        </p:txBody>
      </p:sp>
      <p:sp>
        <p:nvSpPr>
          <p:cNvPr id="12" name="Shape 12"/>
          <p:cNvSpPr txBox="1">
            <a:spLocks noGrp="1"/>
          </p:cNvSpPr>
          <p:nvPr>
            <p:ph type="sldNum" idx="12"/>
          </p:nvPr>
        </p:nvSpPr>
        <p:spPr>
          <a:xfrm>
            <a:off x="8472457" y="4663216"/>
            <a:ext cx="548700" cy="393600"/>
          </a:xfrm>
          <a:prstGeom prst="rect">
            <a:avLst/>
          </a:prstGeom>
        </p:spPr>
        <p:txBody>
          <a:bodyPr lIns="91425" tIns="91425" rIns="91425" bIns="91425" anchor="ctr" anchorCtr="0">
            <a:noAutofit/>
          </a:bodyPr>
          <a:lstStyle/>
          <a:p>
            <a:pPr lvl="0">
              <a:spcBef>
                <a:spcPts val="0"/>
              </a:spcBef>
              <a:buNone/>
            </a:pPr>
            <a:fld id="{00000000-1234-1234-1234-123412341234}" type="slidenum">
              <a:rPr lang="en"/>
              <a:t>‹#›</a:t>
            </a:fld>
            <a:endParaRPr lang="en"/>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cSld name="Big number">
    <p:spTree>
      <p:nvGrpSpPr>
        <p:cNvPr id="1" name="Shape 44"/>
        <p:cNvGrpSpPr/>
        <p:nvPr/>
      </p:nvGrpSpPr>
      <p:grpSpPr>
        <a:xfrm>
          <a:off x="0" y="0"/>
          <a:ext cx="0" cy="0"/>
          <a:chOff x="0" y="0"/>
          <a:chExt cx="0" cy="0"/>
        </a:xfrm>
      </p:grpSpPr>
      <p:sp>
        <p:nvSpPr>
          <p:cNvPr id="45" name="Shape 45"/>
          <p:cNvSpPr txBox="1">
            <a:spLocks noGrp="1"/>
          </p:cNvSpPr>
          <p:nvPr>
            <p:ph type="title"/>
          </p:nvPr>
        </p:nvSpPr>
        <p:spPr>
          <a:xfrm>
            <a:off x="311700" y="1106125"/>
            <a:ext cx="8520600" cy="1963500"/>
          </a:xfrm>
          <a:prstGeom prst="rect">
            <a:avLst/>
          </a:prstGeom>
        </p:spPr>
        <p:txBody>
          <a:bodyPr lIns="91425" tIns="91425" rIns="91425" bIns="91425" anchor="b" anchorCtr="0"/>
          <a:lstStyle>
            <a:lvl1pPr lvl="0" algn="ctr">
              <a:spcBef>
                <a:spcPts val="0"/>
              </a:spcBef>
              <a:buSzPct val="100000"/>
              <a:defRPr sz="12000"/>
            </a:lvl1pPr>
            <a:lvl2pPr lvl="1" algn="ctr">
              <a:spcBef>
                <a:spcPts val="0"/>
              </a:spcBef>
              <a:buSzPct val="100000"/>
              <a:defRPr sz="12000"/>
            </a:lvl2pPr>
            <a:lvl3pPr lvl="2" algn="ctr">
              <a:spcBef>
                <a:spcPts val="0"/>
              </a:spcBef>
              <a:buSzPct val="100000"/>
              <a:defRPr sz="12000"/>
            </a:lvl3pPr>
            <a:lvl4pPr lvl="3" algn="ctr">
              <a:spcBef>
                <a:spcPts val="0"/>
              </a:spcBef>
              <a:buSzPct val="100000"/>
              <a:defRPr sz="12000"/>
            </a:lvl4pPr>
            <a:lvl5pPr lvl="4" algn="ctr">
              <a:spcBef>
                <a:spcPts val="0"/>
              </a:spcBef>
              <a:buSzPct val="100000"/>
              <a:defRPr sz="12000"/>
            </a:lvl5pPr>
            <a:lvl6pPr lvl="5" algn="ctr">
              <a:spcBef>
                <a:spcPts val="0"/>
              </a:spcBef>
              <a:buSzPct val="100000"/>
              <a:defRPr sz="12000"/>
            </a:lvl6pPr>
            <a:lvl7pPr lvl="6" algn="ctr">
              <a:spcBef>
                <a:spcPts val="0"/>
              </a:spcBef>
              <a:buSzPct val="100000"/>
              <a:defRPr sz="12000"/>
            </a:lvl7pPr>
            <a:lvl8pPr lvl="7" algn="ctr">
              <a:spcBef>
                <a:spcPts val="0"/>
              </a:spcBef>
              <a:buSzPct val="100000"/>
              <a:defRPr sz="12000"/>
            </a:lvl8pPr>
            <a:lvl9pPr lvl="8" algn="ctr">
              <a:spcBef>
                <a:spcPts val="0"/>
              </a:spcBef>
              <a:buSzPct val="100000"/>
              <a:defRPr sz="12000"/>
            </a:lvl9pPr>
          </a:lstStyle>
          <a:p>
            <a:endParaRPr/>
          </a:p>
        </p:txBody>
      </p:sp>
      <p:sp>
        <p:nvSpPr>
          <p:cNvPr id="46" name="Shape 46"/>
          <p:cNvSpPr txBox="1">
            <a:spLocks noGrp="1"/>
          </p:cNvSpPr>
          <p:nvPr>
            <p:ph type="body" idx="1"/>
          </p:nvPr>
        </p:nvSpPr>
        <p:spPr>
          <a:xfrm>
            <a:off x="311700" y="3152225"/>
            <a:ext cx="8520600" cy="1300800"/>
          </a:xfrm>
          <a:prstGeom prst="rect">
            <a:avLst/>
          </a:prstGeom>
        </p:spPr>
        <p:txBody>
          <a:bodyPr lIns="91425" tIns="91425" rIns="91425" bIns="91425" anchor="t" anchorCtr="0"/>
          <a:lstStyle>
            <a:lvl1pPr lvl="0" algn="ctr">
              <a:spcBef>
                <a:spcPts val="0"/>
              </a:spcBef>
              <a:defRPr/>
            </a:lvl1pPr>
            <a:lvl2pPr lvl="1" algn="ctr">
              <a:spcBef>
                <a:spcPts val="0"/>
              </a:spcBef>
              <a:defRPr/>
            </a:lvl2pPr>
            <a:lvl3pPr lvl="2" algn="ctr">
              <a:spcBef>
                <a:spcPts val="0"/>
              </a:spcBef>
              <a:defRPr/>
            </a:lvl3pPr>
            <a:lvl4pPr lvl="3" algn="ctr">
              <a:spcBef>
                <a:spcPts val="0"/>
              </a:spcBef>
              <a:defRPr/>
            </a:lvl4pPr>
            <a:lvl5pPr lvl="4" algn="ctr">
              <a:spcBef>
                <a:spcPts val="0"/>
              </a:spcBef>
              <a:defRPr/>
            </a:lvl5pPr>
            <a:lvl6pPr lvl="5" algn="ctr">
              <a:spcBef>
                <a:spcPts val="0"/>
              </a:spcBef>
              <a:defRPr/>
            </a:lvl6pPr>
            <a:lvl7pPr lvl="6" algn="ctr">
              <a:spcBef>
                <a:spcPts val="0"/>
              </a:spcBef>
              <a:defRPr/>
            </a:lvl7pPr>
            <a:lvl8pPr lvl="7" algn="ctr">
              <a:spcBef>
                <a:spcPts val="0"/>
              </a:spcBef>
              <a:defRPr/>
            </a:lvl8pPr>
            <a:lvl9pPr lvl="8" algn="ctr">
              <a:spcBef>
                <a:spcPts val="0"/>
              </a:spcBef>
              <a:defRPr/>
            </a:lvl9pPr>
          </a:lstStyle>
          <a:p>
            <a:endParaRPr/>
          </a:p>
        </p:txBody>
      </p:sp>
      <p:sp>
        <p:nvSpPr>
          <p:cNvPr id="47" name="Shape 47"/>
          <p:cNvSpPr txBox="1">
            <a:spLocks noGrp="1"/>
          </p:cNvSpPr>
          <p:nvPr>
            <p:ph type="sldNum" idx="12"/>
          </p:nvPr>
        </p:nvSpPr>
        <p:spPr>
          <a:xfrm>
            <a:off x="8472457" y="4663216"/>
            <a:ext cx="548700" cy="393600"/>
          </a:xfrm>
          <a:prstGeom prst="rect">
            <a:avLst/>
          </a:prstGeom>
        </p:spPr>
        <p:txBody>
          <a:bodyPr lIns="91425" tIns="91425" rIns="91425" bIns="91425" anchor="ctr" anchorCtr="0">
            <a:noAutofit/>
          </a:bodyPr>
          <a:lstStyle/>
          <a:p>
            <a:pPr lvl="0">
              <a:spcBef>
                <a:spcPts val="0"/>
              </a:spcBef>
              <a:buNone/>
            </a:pPr>
            <a:fld id="{00000000-1234-1234-1234-123412341234}" type="slidenum">
              <a:rPr lang="en"/>
              <a:t>‹#›</a:t>
            </a:fld>
            <a:endParaRPr lang="en"/>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cSld name="Blank">
    <p:spTree>
      <p:nvGrpSpPr>
        <p:cNvPr id="1" name="Shape 48"/>
        <p:cNvGrpSpPr/>
        <p:nvPr/>
      </p:nvGrpSpPr>
      <p:grpSpPr>
        <a:xfrm>
          <a:off x="0" y="0"/>
          <a:ext cx="0" cy="0"/>
          <a:chOff x="0" y="0"/>
          <a:chExt cx="0" cy="0"/>
        </a:xfrm>
      </p:grpSpPr>
      <p:sp>
        <p:nvSpPr>
          <p:cNvPr id="49" name="Shape 49"/>
          <p:cNvSpPr txBox="1">
            <a:spLocks noGrp="1"/>
          </p:cNvSpPr>
          <p:nvPr>
            <p:ph type="sldNum" idx="12"/>
          </p:nvPr>
        </p:nvSpPr>
        <p:spPr>
          <a:xfrm>
            <a:off x="8472457" y="4663216"/>
            <a:ext cx="548700" cy="393600"/>
          </a:xfrm>
          <a:prstGeom prst="rect">
            <a:avLst/>
          </a:prstGeom>
        </p:spPr>
        <p:txBody>
          <a:bodyPr lIns="91425" tIns="91425" rIns="91425" bIns="91425" anchor="ctr" anchorCtr="0">
            <a:noAutofit/>
          </a:bodyPr>
          <a:lstStyle/>
          <a:p>
            <a:pPr lvl="0">
              <a:spcBef>
                <a:spcPts val="0"/>
              </a:spcBef>
              <a:buNone/>
            </a:pPr>
            <a:fld id="{00000000-1234-1234-1234-123412341234}" type="slidenum">
              <a:rPr lang="en"/>
              <a:t>‹#›</a:t>
            </a:fld>
            <a:endParaRPr lang="en"/>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8" name="Content Placeholder 7"/>
          <p:cNvSpPr>
            <a:spLocks noGrp="1"/>
          </p:cNvSpPr>
          <p:nvPr>
            <p:ph sz="quarter" idx="1"/>
          </p:nvPr>
        </p:nvSpPr>
        <p:spPr>
          <a:xfrm>
            <a:off x="914400" y="1085850"/>
            <a:ext cx="7772400" cy="3429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13"/>
          <p:cNvSpPr>
            <a:spLocks noGrp="1"/>
          </p:cNvSpPr>
          <p:nvPr>
            <p:ph type="dt" sz="half" idx="10"/>
          </p:nvPr>
        </p:nvSpPr>
        <p:spPr>
          <a:xfrm>
            <a:off x="6172200" y="4643437"/>
            <a:ext cx="2476500" cy="357188"/>
          </a:xfrm>
          <a:prstGeom prst="rect">
            <a:avLst/>
          </a:prstGeom>
        </p:spPr>
        <p:txBody>
          <a:bodyPr/>
          <a:lstStyle>
            <a:lvl1pPr>
              <a:defRPr/>
            </a:lvl1pPr>
          </a:lstStyle>
          <a:p>
            <a:pPr>
              <a:defRPr/>
            </a:pPr>
            <a:fld id="{B7DBCEEF-E050-4035-904C-5AA2249E4462}" type="datetime1">
              <a:rPr lang="en-US"/>
              <a:pPr>
                <a:defRPr/>
              </a:pPr>
              <a:t>8/8/2016</a:t>
            </a:fld>
            <a:endParaRPr lang="en-US"/>
          </a:p>
        </p:txBody>
      </p:sp>
      <p:sp>
        <p:nvSpPr>
          <p:cNvPr id="5" name="Footer Placeholder 2"/>
          <p:cNvSpPr>
            <a:spLocks noGrp="1"/>
          </p:cNvSpPr>
          <p:nvPr>
            <p:ph type="ftr" sz="quarter" idx="11"/>
          </p:nvPr>
        </p:nvSpPr>
        <p:spPr>
          <a:xfrm>
            <a:off x="914400" y="4629150"/>
            <a:ext cx="3962400" cy="342900"/>
          </a:xfrm>
          <a:prstGeom prst="rect">
            <a:avLst/>
          </a:prstGeom>
        </p:spPr>
        <p:txBody>
          <a:bodyPr/>
          <a:lstStyle>
            <a:lvl1pPr>
              <a:defRPr/>
            </a:lvl1pPr>
          </a:lstStyle>
          <a:p>
            <a:pPr>
              <a:defRPr/>
            </a:pPr>
            <a:endParaRPr lang="en-US"/>
          </a:p>
        </p:txBody>
      </p:sp>
      <p:sp>
        <p:nvSpPr>
          <p:cNvPr id="6" name="Slide Number Placeholder 22"/>
          <p:cNvSpPr>
            <a:spLocks noGrp="1"/>
          </p:cNvSpPr>
          <p:nvPr>
            <p:ph type="sldNum" sz="quarter" idx="12"/>
          </p:nvPr>
        </p:nvSpPr>
        <p:spPr/>
        <p:txBody>
          <a:bodyPr/>
          <a:lstStyle>
            <a:lvl1pPr>
              <a:defRPr/>
            </a:lvl1pPr>
          </a:lstStyle>
          <a:p>
            <a:fld id="{7811ED30-9DC4-44E7-835D-C2DE310B3949}" type="slidenum">
              <a:rPr lang="en-US" altLang="en-US"/>
              <a:pPr/>
              <a:t>‹#›</a:t>
            </a:fld>
            <a:endParaRPr lang="en-US" altLang="en-US"/>
          </a:p>
        </p:txBody>
      </p:sp>
    </p:spTree>
    <p:extLst>
      <p:ext uri="{BB962C8B-B14F-4D97-AF65-F5344CB8AC3E}">
        <p14:creationId xmlns:p14="http://schemas.microsoft.com/office/powerpoint/2010/main" val="334461871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1066800" y="228600"/>
            <a:ext cx="7543800" cy="1073944"/>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1066800" y="1485900"/>
            <a:ext cx="7543800" cy="3086100"/>
          </a:xfrm>
        </p:spPr>
        <p:txBody>
          <a:bodyPr/>
          <a:lstStyle/>
          <a:p>
            <a:pPr lvl="0"/>
            <a:endParaRPr lang="en-US" noProof="0" smtClean="0"/>
          </a:p>
        </p:txBody>
      </p:sp>
      <p:sp>
        <p:nvSpPr>
          <p:cNvPr id="4" name="Date Placeholder 13"/>
          <p:cNvSpPr>
            <a:spLocks noGrp="1"/>
          </p:cNvSpPr>
          <p:nvPr>
            <p:ph type="dt" sz="half" idx="10"/>
          </p:nvPr>
        </p:nvSpPr>
        <p:spPr>
          <a:xfrm>
            <a:off x="6172200" y="4643437"/>
            <a:ext cx="2476500" cy="357188"/>
          </a:xfrm>
          <a:prstGeom prst="rect">
            <a:avLst/>
          </a:prstGeom>
        </p:spPr>
        <p:txBody>
          <a:bodyPr/>
          <a:lstStyle>
            <a:lvl1pPr>
              <a:defRPr/>
            </a:lvl1pPr>
          </a:lstStyle>
          <a:p>
            <a:pPr>
              <a:defRPr/>
            </a:pPr>
            <a:fld id="{B11421E3-74F9-4E22-B958-5EEE9F08696D}" type="datetime1">
              <a:rPr lang="en-US"/>
              <a:pPr>
                <a:defRPr/>
              </a:pPr>
              <a:t>8/8/2016</a:t>
            </a:fld>
            <a:endParaRPr lang="en-US"/>
          </a:p>
        </p:txBody>
      </p:sp>
      <p:sp>
        <p:nvSpPr>
          <p:cNvPr id="5" name="Footer Placeholder 2"/>
          <p:cNvSpPr>
            <a:spLocks noGrp="1"/>
          </p:cNvSpPr>
          <p:nvPr>
            <p:ph type="ftr" sz="quarter" idx="11"/>
          </p:nvPr>
        </p:nvSpPr>
        <p:spPr>
          <a:xfrm>
            <a:off x="914400" y="4629150"/>
            <a:ext cx="3962400" cy="342900"/>
          </a:xfrm>
          <a:prstGeom prst="rect">
            <a:avLst/>
          </a:prstGeom>
        </p:spPr>
        <p:txBody>
          <a:bodyPr/>
          <a:lstStyle>
            <a:lvl1pPr>
              <a:defRPr/>
            </a:lvl1pPr>
          </a:lstStyle>
          <a:p>
            <a:pPr>
              <a:defRPr/>
            </a:pPr>
            <a:endParaRPr lang="en-US"/>
          </a:p>
        </p:txBody>
      </p:sp>
      <p:sp>
        <p:nvSpPr>
          <p:cNvPr id="6" name="Slide Number Placeholder 22"/>
          <p:cNvSpPr>
            <a:spLocks noGrp="1"/>
          </p:cNvSpPr>
          <p:nvPr>
            <p:ph type="sldNum" sz="quarter" idx="12"/>
          </p:nvPr>
        </p:nvSpPr>
        <p:spPr/>
        <p:txBody>
          <a:bodyPr/>
          <a:lstStyle>
            <a:lvl1pPr>
              <a:defRPr/>
            </a:lvl1pPr>
          </a:lstStyle>
          <a:p>
            <a:fld id="{9B0A2975-2ABD-448B-B86E-01EAD143B25B}" type="slidenum">
              <a:rPr lang="en-US" altLang="en-US"/>
              <a:pPr/>
              <a:t>‹#›</a:t>
            </a:fld>
            <a:endParaRPr lang="en-US" altLang="en-US"/>
          </a:p>
        </p:txBody>
      </p:sp>
    </p:spTree>
    <p:extLst>
      <p:ext uri="{BB962C8B-B14F-4D97-AF65-F5344CB8AC3E}">
        <p14:creationId xmlns:p14="http://schemas.microsoft.com/office/powerpoint/2010/main" val="361680335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secHead">
  <p:cSld name="Section header">
    <p:spTree>
      <p:nvGrpSpPr>
        <p:cNvPr id="1" name="Shape 13"/>
        <p:cNvGrpSpPr/>
        <p:nvPr/>
      </p:nvGrpSpPr>
      <p:grpSpPr>
        <a:xfrm>
          <a:off x="0" y="0"/>
          <a:ext cx="0" cy="0"/>
          <a:chOff x="0" y="0"/>
          <a:chExt cx="0" cy="0"/>
        </a:xfrm>
      </p:grpSpPr>
      <p:sp>
        <p:nvSpPr>
          <p:cNvPr id="14" name="Shape 14"/>
          <p:cNvSpPr txBox="1">
            <a:spLocks noGrp="1"/>
          </p:cNvSpPr>
          <p:nvPr>
            <p:ph type="title"/>
          </p:nvPr>
        </p:nvSpPr>
        <p:spPr>
          <a:xfrm>
            <a:off x="311700" y="2150850"/>
            <a:ext cx="8520600" cy="841800"/>
          </a:xfrm>
          <a:prstGeom prst="rect">
            <a:avLst/>
          </a:prstGeom>
        </p:spPr>
        <p:txBody>
          <a:bodyPr lIns="91425" tIns="91425" rIns="91425" bIns="91425" anchor="ctr" anchorCtr="0"/>
          <a:lstStyle>
            <a:lvl1pPr lvl="0" algn="ctr">
              <a:spcBef>
                <a:spcPts val="0"/>
              </a:spcBef>
              <a:buSzPct val="100000"/>
              <a:defRPr sz="3600"/>
            </a:lvl1pPr>
            <a:lvl2pPr lvl="1" algn="ctr">
              <a:spcBef>
                <a:spcPts val="0"/>
              </a:spcBef>
              <a:buSzPct val="100000"/>
              <a:defRPr sz="3600"/>
            </a:lvl2pPr>
            <a:lvl3pPr lvl="2" algn="ctr">
              <a:spcBef>
                <a:spcPts val="0"/>
              </a:spcBef>
              <a:buSzPct val="100000"/>
              <a:defRPr sz="3600"/>
            </a:lvl3pPr>
            <a:lvl4pPr lvl="3" algn="ctr">
              <a:spcBef>
                <a:spcPts val="0"/>
              </a:spcBef>
              <a:buSzPct val="100000"/>
              <a:defRPr sz="3600"/>
            </a:lvl4pPr>
            <a:lvl5pPr lvl="4" algn="ctr">
              <a:spcBef>
                <a:spcPts val="0"/>
              </a:spcBef>
              <a:buSzPct val="100000"/>
              <a:defRPr sz="3600"/>
            </a:lvl5pPr>
            <a:lvl6pPr lvl="5" algn="ctr">
              <a:spcBef>
                <a:spcPts val="0"/>
              </a:spcBef>
              <a:buSzPct val="100000"/>
              <a:defRPr sz="3600"/>
            </a:lvl6pPr>
            <a:lvl7pPr lvl="6" algn="ctr">
              <a:spcBef>
                <a:spcPts val="0"/>
              </a:spcBef>
              <a:buSzPct val="100000"/>
              <a:defRPr sz="3600"/>
            </a:lvl7pPr>
            <a:lvl8pPr lvl="7" algn="ctr">
              <a:spcBef>
                <a:spcPts val="0"/>
              </a:spcBef>
              <a:buSzPct val="100000"/>
              <a:defRPr sz="3600"/>
            </a:lvl8pPr>
            <a:lvl9pPr lvl="8" algn="ctr">
              <a:spcBef>
                <a:spcPts val="0"/>
              </a:spcBef>
              <a:buSzPct val="100000"/>
              <a:defRPr sz="3600"/>
            </a:lvl9pPr>
          </a:lstStyle>
          <a:p>
            <a:endParaRPr/>
          </a:p>
        </p:txBody>
      </p:sp>
      <p:sp>
        <p:nvSpPr>
          <p:cNvPr id="15" name="Shape 15"/>
          <p:cNvSpPr txBox="1">
            <a:spLocks noGrp="1"/>
          </p:cNvSpPr>
          <p:nvPr>
            <p:ph type="sldNum" idx="12"/>
          </p:nvPr>
        </p:nvSpPr>
        <p:spPr>
          <a:xfrm>
            <a:off x="8472457" y="4663216"/>
            <a:ext cx="548700" cy="393600"/>
          </a:xfrm>
          <a:prstGeom prst="rect">
            <a:avLst/>
          </a:prstGeom>
        </p:spPr>
        <p:txBody>
          <a:bodyPr lIns="91425" tIns="91425" rIns="91425" bIns="91425" anchor="ctr" anchorCtr="0">
            <a:noAutofit/>
          </a:bodyPr>
          <a:lstStyle/>
          <a:p>
            <a:pPr lvl="0">
              <a:spcBef>
                <a:spcPts val="0"/>
              </a:spcBef>
              <a:buNone/>
            </a:pPr>
            <a:fld id="{00000000-1234-1234-1234-123412341234}" type="slidenum">
              <a:rPr lang="en"/>
              <a:t>‹#›</a:t>
            </a:fld>
            <a:endParaRPr lang="en"/>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Title and body">
    <p:spTree>
      <p:nvGrpSpPr>
        <p:cNvPr id="1" name="Shape 16"/>
        <p:cNvGrpSpPr/>
        <p:nvPr/>
      </p:nvGrpSpPr>
      <p:grpSpPr>
        <a:xfrm>
          <a:off x="0" y="0"/>
          <a:ext cx="0" cy="0"/>
          <a:chOff x="0" y="0"/>
          <a:chExt cx="0" cy="0"/>
        </a:xfrm>
      </p:grpSpPr>
      <p:sp>
        <p:nvSpPr>
          <p:cNvPr id="17" name="Shape 17"/>
          <p:cNvSpPr txBox="1">
            <a:spLocks noGrp="1"/>
          </p:cNvSpPr>
          <p:nvPr>
            <p:ph type="title"/>
          </p:nvPr>
        </p:nvSpPr>
        <p:spPr>
          <a:xfrm>
            <a:off x="311700" y="445025"/>
            <a:ext cx="8520600" cy="572700"/>
          </a:xfrm>
          <a:prstGeom prst="rect">
            <a:avLst/>
          </a:prstGeom>
        </p:spPr>
        <p:txBody>
          <a:bodyPr lIns="91425" tIns="91425" rIns="91425" bIns="91425" anchor="t" anchorCtr="0"/>
          <a:lstStyle>
            <a:lvl1pPr lvl="0">
              <a:spcBef>
                <a:spcPts val="0"/>
              </a:spcBef>
              <a:defRPr/>
            </a:lvl1pPr>
            <a:lvl2pPr lvl="1">
              <a:spcBef>
                <a:spcPts val="0"/>
              </a:spcBef>
              <a:defRPr/>
            </a:lvl2pPr>
            <a:lvl3pPr lvl="2">
              <a:spcBef>
                <a:spcPts val="0"/>
              </a:spcBef>
              <a:defRPr/>
            </a:lvl3pPr>
            <a:lvl4pPr lvl="3">
              <a:spcBef>
                <a:spcPts val="0"/>
              </a:spcBef>
              <a:defRPr/>
            </a:lvl4pPr>
            <a:lvl5pPr lvl="4">
              <a:spcBef>
                <a:spcPts val="0"/>
              </a:spcBef>
              <a:defRPr/>
            </a:lvl5pPr>
            <a:lvl6pPr lvl="5">
              <a:spcBef>
                <a:spcPts val="0"/>
              </a:spcBef>
              <a:defRPr/>
            </a:lvl6pPr>
            <a:lvl7pPr lvl="6">
              <a:spcBef>
                <a:spcPts val="0"/>
              </a:spcBef>
              <a:defRPr/>
            </a:lvl7pPr>
            <a:lvl8pPr lvl="7">
              <a:spcBef>
                <a:spcPts val="0"/>
              </a:spcBef>
              <a:defRPr/>
            </a:lvl8pPr>
            <a:lvl9pPr lvl="8">
              <a:spcBef>
                <a:spcPts val="0"/>
              </a:spcBef>
              <a:defRPr/>
            </a:lvl9pPr>
          </a:lstStyle>
          <a:p>
            <a:endParaRPr/>
          </a:p>
        </p:txBody>
      </p:sp>
      <p:sp>
        <p:nvSpPr>
          <p:cNvPr id="18" name="Shape 18"/>
          <p:cNvSpPr txBox="1">
            <a:spLocks noGrp="1"/>
          </p:cNvSpPr>
          <p:nvPr>
            <p:ph type="body" idx="1"/>
          </p:nvPr>
        </p:nvSpPr>
        <p:spPr>
          <a:xfrm>
            <a:off x="311700" y="1152475"/>
            <a:ext cx="8520600" cy="3416400"/>
          </a:xfrm>
          <a:prstGeom prst="rect">
            <a:avLst/>
          </a:prstGeom>
        </p:spPr>
        <p:txBody>
          <a:bodyPr lIns="91425" tIns="91425" rIns="91425" bIns="91425" anchor="t" anchorCtr="0"/>
          <a:lstStyle>
            <a:lvl1pPr lvl="0">
              <a:spcBef>
                <a:spcPts val="0"/>
              </a:spcBef>
              <a:defRPr/>
            </a:lvl1pPr>
            <a:lvl2pPr lvl="1">
              <a:spcBef>
                <a:spcPts val="0"/>
              </a:spcBef>
              <a:defRPr/>
            </a:lvl2pPr>
            <a:lvl3pPr lvl="2">
              <a:spcBef>
                <a:spcPts val="0"/>
              </a:spcBef>
              <a:defRPr/>
            </a:lvl3pPr>
            <a:lvl4pPr lvl="3">
              <a:spcBef>
                <a:spcPts val="0"/>
              </a:spcBef>
              <a:defRPr/>
            </a:lvl4pPr>
            <a:lvl5pPr lvl="4">
              <a:spcBef>
                <a:spcPts val="0"/>
              </a:spcBef>
              <a:defRPr/>
            </a:lvl5pPr>
            <a:lvl6pPr lvl="5">
              <a:spcBef>
                <a:spcPts val="0"/>
              </a:spcBef>
              <a:defRPr/>
            </a:lvl6pPr>
            <a:lvl7pPr lvl="6">
              <a:spcBef>
                <a:spcPts val="0"/>
              </a:spcBef>
              <a:defRPr/>
            </a:lvl7pPr>
            <a:lvl8pPr lvl="7">
              <a:spcBef>
                <a:spcPts val="0"/>
              </a:spcBef>
              <a:defRPr/>
            </a:lvl8pPr>
            <a:lvl9pPr lvl="8">
              <a:spcBef>
                <a:spcPts val="0"/>
              </a:spcBef>
              <a:defRPr/>
            </a:lvl9pPr>
          </a:lstStyle>
          <a:p>
            <a:endParaRPr/>
          </a:p>
        </p:txBody>
      </p:sp>
      <p:sp>
        <p:nvSpPr>
          <p:cNvPr id="19" name="Shape 19"/>
          <p:cNvSpPr txBox="1">
            <a:spLocks noGrp="1"/>
          </p:cNvSpPr>
          <p:nvPr>
            <p:ph type="sldNum" idx="12"/>
          </p:nvPr>
        </p:nvSpPr>
        <p:spPr>
          <a:xfrm>
            <a:off x="8472457" y="4663216"/>
            <a:ext cx="548700" cy="393600"/>
          </a:xfrm>
          <a:prstGeom prst="rect">
            <a:avLst/>
          </a:prstGeom>
        </p:spPr>
        <p:txBody>
          <a:bodyPr lIns="91425" tIns="91425" rIns="91425" bIns="91425" anchor="ctr" anchorCtr="0">
            <a:noAutofit/>
          </a:bodyPr>
          <a:lstStyle/>
          <a:p>
            <a:pPr lvl="0">
              <a:spcBef>
                <a:spcPts val="0"/>
              </a:spcBef>
              <a:buNone/>
            </a:pPr>
            <a:fld id="{00000000-1234-1234-1234-123412341234}" type="slidenum">
              <a:rPr lang="en"/>
              <a:t>‹#›</a:t>
            </a:fld>
            <a:endParaRPr lang="en"/>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ColTx">
  <p:cSld name="Title and two columns">
    <p:spTree>
      <p:nvGrpSpPr>
        <p:cNvPr id="1" name="Shape 20"/>
        <p:cNvGrpSpPr/>
        <p:nvPr/>
      </p:nvGrpSpPr>
      <p:grpSpPr>
        <a:xfrm>
          <a:off x="0" y="0"/>
          <a:ext cx="0" cy="0"/>
          <a:chOff x="0" y="0"/>
          <a:chExt cx="0" cy="0"/>
        </a:xfrm>
      </p:grpSpPr>
      <p:sp>
        <p:nvSpPr>
          <p:cNvPr id="21" name="Shape 21"/>
          <p:cNvSpPr txBox="1">
            <a:spLocks noGrp="1"/>
          </p:cNvSpPr>
          <p:nvPr>
            <p:ph type="title"/>
          </p:nvPr>
        </p:nvSpPr>
        <p:spPr>
          <a:xfrm>
            <a:off x="311700" y="445025"/>
            <a:ext cx="8520600" cy="572700"/>
          </a:xfrm>
          <a:prstGeom prst="rect">
            <a:avLst/>
          </a:prstGeom>
        </p:spPr>
        <p:txBody>
          <a:bodyPr lIns="91425" tIns="91425" rIns="91425" bIns="91425" anchor="t" anchorCtr="0"/>
          <a:lstStyle>
            <a:lvl1pPr lvl="0">
              <a:spcBef>
                <a:spcPts val="0"/>
              </a:spcBef>
              <a:defRPr/>
            </a:lvl1pPr>
            <a:lvl2pPr lvl="1">
              <a:spcBef>
                <a:spcPts val="0"/>
              </a:spcBef>
              <a:defRPr/>
            </a:lvl2pPr>
            <a:lvl3pPr lvl="2">
              <a:spcBef>
                <a:spcPts val="0"/>
              </a:spcBef>
              <a:defRPr/>
            </a:lvl3pPr>
            <a:lvl4pPr lvl="3">
              <a:spcBef>
                <a:spcPts val="0"/>
              </a:spcBef>
              <a:defRPr/>
            </a:lvl4pPr>
            <a:lvl5pPr lvl="4">
              <a:spcBef>
                <a:spcPts val="0"/>
              </a:spcBef>
              <a:defRPr/>
            </a:lvl5pPr>
            <a:lvl6pPr lvl="5">
              <a:spcBef>
                <a:spcPts val="0"/>
              </a:spcBef>
              <a:defRPr/>
            </a:lvl6pPr>
            <a:lvl7pPr lvl="6">
              <a:spcBef>
                <a:spcPts val="0"/>
              </a:spcBef>
              <a:defRPr/>
            </a:lvl7pPr>
            <a:lvl8pPr lvl="7">
              <a:spcBef>
                <a:spcPts val="0"/>
              </a:spcBef>
              <a:defRPr/>
            </a:lvl8pPr>
            <a:lvl9pPr lvl="8">
              <a:spcBef>
                <a:spcPts val="0"/>
              </a:spcBef>
              <a:defRPr/>
            </a:lvl9pPr>
          </a:lstStyle>
          <a:p>
            <a:endParaRPr/>
          </a:p>
        </p:txBody>
      </p:sp>
      <p:sp>
        <p:nvSpPr>
          <p:cNvPr id="22" name="Shape 22"/>
          <p:cNvSpPr txBox="1">
            <a:spLocks noGrp="1"/>
          </p:cNvSpPr>
          <p:nvPr>
            <p:ph type="body" idx="1"/>
          </p:nvPr>
        </p:nvSpPr>
        <p:spPr>
          <a:xfrm>
            <a:off x="311700" y="1152475"/>
            <a:ext cx="3999900" cy="3416400"/>
          </a:xfrm>
          <a:prstGeom prst="rect">
            <a:avLst/>
          </a:prstGeom>
        </p:spPr>
        <p:txBody>
          <a:bodyPr lIns="91425" tIns="91425" rIns="91425" bIns="91425" anchor="t" anchorCtr="0"/>
          <a:lstStyle>
            <a:lvl1pPr lvl="0">
              <a:spcBef>
                <a:spcPts val="0"/>
              </a:spcBef>
              <a:buSzPct val="100000"/>
              <a:defRPr sz="1400"/>
            </a:lvl1pPr>
            <a:lvl2pPr lvl="1">
              <a:spcBef>
                <a:spcPts val="0"/>
              </a:spcBef>
              <a:buSzPct val="100000"/>
              <a:defRPr sz="1200"/>
            </a:lvl2pPr>
            <a:lvl3pPr lvl="2">
              <a:spcBef>
                <a:spcPts val="0"/>
              </a:spcBef>
              <a:buSzPct val="100000"/>
              <a:defRPr sz="1200"/>
            </a:lvl3pPr>
            <a:lvl4pPr lvl="3">
              <a:spcBef>
                <a:spcPts val="0"/>
              </a:spcBef>
              <a:buSzPct val="100000"/>
              <a:defRPr sz="1200"/>
            </a:lvl4pPr>
            <a:lvl5pPr lvl="4">
              <a:spcBef>
                <a:spcPts val="0"/>
              </a:spcBef>
              <a:buSzPct val="100000"/>
              <a:defRPr sz="1200"/>
            </a:lvl5pPr>
            <a:lvl6pPr lvl="5">
              <a:spcBef>
                <a:spcPts val="0"/>
              </a:spcBef>
              <a:buSzPct val="100000"/>
              <a:defRPr sz="1200"/>
            </a:lvl6pPr>
            <a:lvl7pPr lvl="6">
              <a:spcBef>
                <a:spcPts val="0"/>
              </a:spcBef>
              <a:buSzPct val="100000"/>
              <a:defRPr sz="1200"/>
            </a:lvl7pPr>
            <a:lvl8pPr lvl="7">
              <a:spcBef>
                <a:spcPts val="0"/>
              </a:spcBef>
              <a:buSzPct val="100000"/>
              <a:defRPr sz="1200"/>
            </a:lvl8pPr>
            <a:lvl9pPr lvl="8">
              <a:spcBef>
                <a:spcPts val="0"/>
              </a:spcBef>
              <a:buSzPct val="100000"/>
              <a:defRPr sz="1200"/>
            </a:lvl9pPr>
          </a:lstStyle>
          <a:p>
            <a:endParaRPr/>
          </a:p>
        </p:txBody>
      </p:sp>
      <p:sp>
        <p:nvSpPr>
          <p:cNvPr id="23" name="Shape 23"/>
          <p:cNvSpPr txBox="1">
            <a:spLocks noGrp="1"/>
          </p:cNvSpPr>
          <p:nvPr>
            <p:ph type="body" idx="2"/>
          </p:nvPr>
        </p:nvSpPr>
        <p:spPr>
          <a:xfrm>
            <a:off x="4832400" y="1152475"/>
            <a:ext cx="3999900" cy="3416400"/>
          </a:xfrm>
          <a:prstGeom prst="rect">
            <a:avLst/>
          </a:prstGeom>
        </p:spPr>
        <p:txBody>
          <a:bodyPr lIns="91425" tIns="91425" rIns="91425" bIns="91425" anchor="t" anchorCtr="0"/>
          <a:lstStyle>
            <a:lvl1pPr lvl="0">
              <a:spcBef>
                <a:spcPts val="0"/>
              </a:spcBef>
              <a:buSzPct val="100000"/>
              <a:defRPr sz="1400"/>
            </a:lvl1pPr>
            <a:lvl2pPr lvl="1">
              <a:spcBef>
                <a:spcPts val="0"/>
              </a:spcBef>
              <a:buSzPct val="100000"/>
              <a:defRPr sz="1200"/>
            </a:lvl2pPr>
            <a:lvl3pPr lvl="2">
              <a:spcBef>
                <a:spcPts val="0"/>
              </a:spcBef>
              <a:buSzPct val="100000"/>
              <a:defRPr sz="1200"/>
            </a:lvl3pPr>
            <a:lvl4pPr lvl="3">
              <a:spcBef>
                <a:spcPts val="0"/>
              </a:spcBef>
              <a:buSzPct val="100000"/>
              <a:defRPr sz="1200"/>
            </a:lvl4pPr>
            <a:lvl5pPr lvl="4">
              <a:spcBef>
                <a:spcPts val="0"/>
              </a:spcBef>
              <a:buSzPct val="100000"/>
              <a:defRPr sz="1200"/>
            </a:lvl5pPr>
            <a:lvl6pPr lvl="5">
              <a:spcBef>
                <a:spcPts val="0"/>
              </a:spcBef>
              <a:buSzPct val="100000"/>
              <a:defRPr sz="1200"/>
            </a:lvl6pPr>
            <a:lvl7pPr lvl="6">
              <a:spcBef>
                <a:spcPts val="0"/>
              </a:spcBef>
              <a:buSzPct val="100000"/>
              <a:defRPr sz="1200"/>
            </a:lvl7pPr>
            <a:lvl8pPr lvl="7">
              <a:spcBef>
                <a:spcPts val="0"/>
              </a:spcBef>
              <a:buSzPct val="100000"/>
              <a:defRPr sz="1200"/>
            </a:lvl8pPr>
            <a:lvl9pPr lvl="8">
              <a:spcBef>
                <a:spcPts val="0"/>
              </a:spcBef>
              <a:buSzPct val="100000"/>
              <a:defRPr sz="1200"/>
            </a:lvl9pPr>
          </a:lstStyle>
          <a:p>
            <a:endParaRPr/>
          </a:p>
        </p:txBody>
      </p:sp>
      <p:sp>
        <p:nvSpPr>
          <p:cNvPr id="24" name="Shape 24"/>
          <p:cNvSpPr txBox="1">
            <a:spLocks noGrp="1"/>
          </p:cNvSpPr>
          <p:nvPr>
            <p:ph type="sldNum" idx="12"/>
          </p:nvPr>
        </p:nvSpPr>
        <p:spPr>
          <a:xfrm>
            <a:off x="8472457" y="4663216"/>
            <a:ext cx="548700" cy="393600"/>
          </a:xfrm>
          <a:prstGeom prst="rect">
            <a:avLst/>
          </a:prstGeom>
        </p:spPr>
        <p:txBody>
          <a:bodyPr lIns="91425" tIns="91425" rIns="91425" bIns="91425" anchor="ctr" anchorCtr="0">
            <a:noAutofit/>
          </a:bodyPr>
          <a:lstStyle/>
          <a:p>
            <a:pPr lvl="0">
              <a:spcBef>
                <a:spcPts val="0"/>
              </a:spcBef>
              <a:buNone/>
            </a:pPr>
            <a:fld id="{00000000-1234-1234-1234-123412341234}" type="slidenum">
              <a:rPr lang="en"/>
              <a:t>‹#›</a:t>
            </a:fld>
            <a:endParaRPr lang="en"/>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Shape 25"/>
        <p:cNvGrpSpPr/>
        <p:nvPr/>
      </p:nvGrpSpPr>
      <p:grpSpPr>
        <a:xfrm>
          <a:off x="0" y="0"/>
          <a:ext cx="0" cy="0"/>
          <a:chOff x="0" y="0"/>
          <a:chExt cx="0" cy="0"/>
        </a:xfrm>
      </p:grpSpPr>
      <p:sp>
        <p:nvSpPr>
          <p:cNvPr id="26" name="Shape 26"/>
          <p:cNvSpPr txBox="1">
            <a:spLocks noGrp="1"/>
          </p:cNvSpPr>
          <p:nvPr>
            <p:ph type="title"/>
          </p:nvPr>
        </p:nvSpPr>
        <p:spPr>
          <a:xfrm>
            <a:off x="311700" y="445025"/>
            <a:ext cx="8520600" cy="572700"/>
          </a:xfrm>
          <a:prstGeom prst="rect">
            <a:avLst/>
          </a:prstGeom>
        </p:spPr>
        <p:txBody>
          <a:bodyPr lIns="91425" tIns="91425" rIns="91425" bIns="91425" anchor="t" anchorCtr="0"/>
          <a:lstStyle>
            <a:lvl1pPr lvl="0">
              <a:spcBef>
                <a:spcPts val="0"/>
              </a:spcBef>
              <a:defRPr/>
            </a:lvl1pPr>
            <a:lvl2pPr lvl="1">
              <a:spcBef>
                <a:spcPts val="0"/>
              </a:spcBef>
              <a:defRPr/>
            </a:lvl2pPr>
            <a:lvl3pPr lvl="2">
              <a:spcBef>
                <a:spcPts val="0"/>
              </a:spcBef>
              <a:defRPr/>
            </a:lvl3pPr>
            <a:lvl4pPr lvl="3">
              <a:spcBef>
                <a:spcPts val="0"/>
              </a:spcBef>
              <a:defRPr/>
            </a:lvl4pPr>
            <a:lvl5pPr lvl="4">
              <a:spcBef>
                <a:spcPts val="0"/>
              </a:spcBef>
              <a:defRPr/>
            </a:lvl5pPr>
            <a:lvl6pPr lvl="5">
              <a:spcBef>
                <a:spcPts val="0"/>
              </a:spcBef>
              <a:defRPr/>
            </a:lvl6pPr>
            <a:lvl7pPr lvl="6">
              <a:spcBef>
                <a:spcPts val="0"/>
              </a:spcBef>
              <a:defRPr/>
            </a:lvl7pPr>
            <a:lvl8pPr lvl="7">
              <a:spcBef>
                <a:spcPts val="0"/>
              </a:spcBef>
              <a:defRPr/>
            </a:lvl8pPr>
            <a:lvl9pPr lvl="8">
              <a:spcBef>
                <a:spcPts val="0"/>
              </a:spcBef>
              <a:defRPr/>
            </a:lvl9pPr>
          </a:lstStyle>
          <a:p>
            <a:endParaRPr/>
          </a:p>
        </p:txBody>
      </p:sp>
      <p:sp>
        <p:nvSpPr>
          <p:cNvPr id="27" name="Shape 27"/>
          <p:cNvSpPr txBox="1">
            <a:spLocks noGrp="1"/>
          </p:cNvSpPr>
          <p:nvPr>
            <p:ph type="sldNum" idx="12"/>
          </p:nvPr>
        </p:nvSpPr>
        <p:spPr>
          <a:xfrm>
            <a:off x="8472457" y="4663216"/>
            <a:ext cx="548700" cy="393600"/>
          </a:xfrm>
          <a:prstGeom prst="rect">
            <a:avLst/>
          </a:prstGeom>
        </p:spPr>
        <p:txBody>
          <a:bodyPr lIns="91425" tIns="91425" rIns="91425" bIns="91425" anchor="ctr" anchorCtr="0">
            <a:noAutofit/>
          </a:bodyPr>
          <a:lstStyle/>
          <a:p>
            <a:pPr lvl="0">
              <a:spcBef>
                <a:spcPts val="0"/>
              </a:spcBef>
              <a:buNone/>
            </a:pPr>
            <a:fld id="{00000000-1234-1234-1234-123412341234}" type="slidenum">
              <a:rPr lang="en"/>
              <a:t>‹#›</a:t>
            </a:fld>
            <a:endParaRPr lang="en"/>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cSld name="One column text">
    <p:spTree>
      <p:nvGrpSpPr>
        <p:cNvPr id="1" name="Shape 28"/>
        <p:cNvGrpSpPr/>
        <p:nvPr/>
      </p:nvGrpSpPr>
      <p:grpSpPr>
        <a:xfrm>
          <a:off x="0" y="0"/>
          <a:ext cx="0" cy="0"/>
          <a:chOff x="0" y="0"/>
          <a:chExt cx="0" cy="0"/>
        </a:xfrm>
      </p:grpSpPr>
      <p:sp>
        <p:nvSpPr>
          <p:cNvPr id="29" name="Shape 29"/>
          <p:cNvSpPr txBox="1">
            <a:spLocks noGrp="1"/>
          </p:cNvSpPr>
          <p:nvPr>
            <p:ph type="title"/>
          </p:nvPr>
        </p:nvSpPr>
        <p:spPr>
          <a:xfrm>
            <a:off x="311700" y="555600"/>
            <a:ext cx="2808000" cy="755700"/>
          </a:xfrm>
          <a:prstGeom prst="rect">
            <a:avLst/>
          </a:prstGeom>
        </p:spPr>
        <p:txBody>
          <a:bodyPr lIns="91425" tIns="91425" rIns="91425" bIns="91425" anchor="b" anchorCtr="0"/>
          <a:lstStyle>
            <a:lvl1pPr lvl="0">
              <a:spcBef>
                <a:spcPts val="0"/>
              </a:spcBef>
              <a:buSzPct val="100000"/>
              <a:defRPr sz="2400"/>
            </a:lvl1pPr>
            <a:lvl2pPr lvl="1">
              <a:spcBef>
                <a:spcPts val="0"/>
              </a:spcBef>
              <a:buSzPct val="100000"/>
              <a:defRPr sz="2400"/>
            </a:lvl2pPr>
            <a:lvl3pPr lvl="2">
              <a:spcBef>
                <a:spcPts val="0"/>
              </a:spcBef>
              <a:buSzPct val="100000"/>
              <a:defRPr sz="2400"/>
            </a:lvl3pPr>
            <a:lvl4pPr lvl="3">
              <a:spcBef>
                <a:spcPts val="0"/>
              </a:spcBef>
              <a:buSzPct val="100000"/>
              <a:defRPr sz="2400"/>
            </a:lvl4pPr>
            <a:lvl5pPr lvl="4">
              <a:spcBef>
                <a:spcPts val="0"/>
              </a:spcBef>
              <a:buSzPct val="100000"/>
              <a:defRPr sz="2400"/>
            </a:lvl5pPr>
            <a:lvl6pPr lvl="5">
              <a:spcBef>
                <a:spcPts val="0"/>
              </a:spcBef>
              <a:buSzPct val="100000"/>
              <a:defRPr sz="2400"/>
            </a:lvl6pPr>
            <a:lvl7pPr lvl="6">
              <a:spcBef>
                <a:spcPts val="0"/>
              </a:spcBef>
              <a:buSzPct val="100000"/>
              <a:defRPr sz="2400"/>
            </a:lvl7pPr>
            <a:lvl8pPr lvl="7">
              <a:spcBef>
                <a:spcPts val="0"/>
              </a:spcBef>
              <a:buSzPct val="100000"/>
              <a:defRPr sz="2400"/>
            </a:lvl8pPr>
            <a:lvl9pPr lvl="8">
              <a:spcBef>
                <a:spcPts val="0"/>
              </a:spcBef>
              <a:buSzPct val="100000"/>
              <a:defRPr sz="2400"/>
            </a:lvl9pPr>
          </a:lstStyle>
          <a:p>
            <a:endParaRPr/>
          </a:p>
        </p:txBody>
      </p:sp>
      <p:sp>
        <p:nvSpPr>
          <p:cNvPr id="30" name="Shape 30"/>
          <p:cNvSpPr txBox="1">
            <a:spLocks noGrp="1"/>
          </p:cNvSpPr>
          <p:nvPr>
            <p:ph type="body" idx="1"/>
          </p:nvPr>
        </p:nvSpPr>
        <p:spPr>
          <a:xfrm>
            <a:off x="311700" y="1389600"/>
            <a:ext cx="2808000" cy="3179400"/>
          </a:xfrm>
          <a:prstGeom prst="rect">
            <a:avLst/>
          </a:prstGeom>
        </p:spPr>
        <p:txBody>
          <a:bodyPr lIns="91425" tIns="91425" rIns="91425" bIns="91425" anchor="t" anchorCtr="0"/>
          <a:lstStyle>
            <a:lvl1pPr lvl="0">
              <a:spcBef>
                <a:spcPts val="0"/>
              </a:spcBef>
              <a:buSzPct val="100000"/>
              <a:defRPr sz="1200"/>
            </a:lvl1pPr>
            <a:lvl2pPr lvl="1">
              <a:spcBef>
                <a:spcPts val="0"/>
              </a:spcBef>
              <a:buSzPct val="100000"/>
              <a:defRPr sz="1200"/>
            </a:lvl2pPr>
            <a:lvl3pPr lvl="2">
              <a:spcBef>
                <a:spcPts val="0"/>
              </a:spcBef>
              <a:buSzPct val="100000"/>
              <a:defRPr sz="1200"/>
            </a:lvl3pPr>
            <a:lvl4pPr lvl="3">
              <a:spcBef>
                <a:spcPts val="0"/>
              </a:spcBef>
              <a:buSzPct val="100000"/>
              <a:defRPr sz="1200"/>
            </a:lvl4pPr>
            <a:lvl5pPr lvl="4">
              <a:spcBef>
                <a:spcPts val="0"/>
              </a:spcBef>
              <a:buSzPct val="100000"/>
              <a:defRPr sz="1200"/>
            </a:lvl5pPr>
            <a:lvl6pPr lvl="5">
              <a:spcBef>
                <a:spcPts val="0"/>
              </a:spcBef>
              <a:buSzPct val="100000"/>
              <a:defRPr sz="1200"/>
            </a:lvl6pPr>
            <a:lvl7pPr lvl="6">
              <a:spcBef>
                <a:spcPts val="0"/>
              </a:spcBef>
              <a:buSzPct val="100000"/>
              <a:defRPr sz="1200"/>
            </a:lvl7pPr>
            <a:lvl8pPr lvl="7">
              <a:spcBef>
                <a:spcPts val="0"/>
              </a:spcBef>
              <a:buSzPct val="100000"/>
              <a:defRPr sz="1200"/>
            </a:lvl8pPr>
            <a:lvl9pPr lvl="8">
              <a:spcBef>
                <a:spcPts val="0"/>
              </a:spcBef>
              <a:buSzPct val="100000"/>
              <a:defRPr sz="1200"/>
            </a:lvl9pPr>
          </a:lstStyle>
          <a:p>
            <a:endParaRPr/>
          </a:p>
        </p:txBody>
      </p:sp>
      <p:sp>
        <p:nvSpPr>
          <p:cNvPr id="31" name="Shape 31"/>
          <p:cNvSpPr txBox="1">
            <a:spLocks noGrp="1"/>
          </p:cNvSpPr>
          <p:nvPr>
            <p:ph type="sldNum" idx="12"/>
          </p:nvPr>
        </p:nvSpPr>
        <p:spPr>
          <a:xfrm>
            <a:off x="8472457" y="4663216"/>
            <a:ext cx="548700" cy="393600"/>
          </a:xfrm>
          <a:prstGeom prst="rect">
            <a:avLst/>
          </a:prstGeom>
        </p:spPr>
        <p:txBody>
          <a:bodyPr lIns="91425" tIns="91425" rIns="91425" bIns="91425" anchor="ctr" anchorCtr="0">
            <a:noAutofit/>
          </a:bodyPr>
          <a:lstStyle/>
          <a:p>
            <a:pPr lvl="0">
              <a:spcBef>
                <a:spcPts val="0"/>
              </a:spcBef>
              <a:buNone/>
            </a:pPr>
            <a:fld id="{00000000-1234-1234-1234-123412341234}" type="slidenum">
              <a:rPr lang="en"/>
              <a:t>‹#›</a:t>
            </a:fld>
            <a:endParaRPr lang="en"/>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cSld name="Main point">
    <p:spTree>
      <p:nvGrpSpPr>
        <p:cNvPr id="1" name="Shape 32"/>
        <p:cNvGrpSpPr/>
        <p:nvPr/>
      </p:nvGrpSpPr>
      <p:grpSpPr>
        <a:xfrm>
          <a:off x="0" y="0"/>
          <a:ext cx="0" cy="0"/>
          <a:chOff x="0" y="0"/>
          <a:chExt cx="0" cy="0"/>
        </a:xfrm>
      </p:grpSpPr>
      <p:sp>
        <p:nvSpPr>
          <p:cNvPr id="33" name="Shape 33"/>
          <p:cNvSpPr txBox="1">
            <a:spLocks noGrp="1"/>
          </p:cNvSpPr>
          <p:nvPr>
            <p:ph type="title"/>
          </p:nvPr>
        </p:nvSpPr>
        <p:spPr>
          <a:xfrm>
            <a:off x="490250" y="450150"/>
            <a:ext cx="6367800" cy="4090800"/>
          </a:xfrm>
          <a:prstGeom prst="rect">
            <a:avLst/>
          </a:prstGeom>
        </p:spPr>
        <p:txBody>
          <a:bodyPr lIns="91425" tIns="91425" rIns="91425" bIns="91425" anchor="ctr" anchorCtr="0"/>
          <a:lstStyle>
            <a:lvl1pPr lvl="0">
              <a:spcBef>
                <a:spcPts val="0"/>
              </a:spcBef>
              <a:buSzPct val="100000"/>
              <a:defRPr sz="4800"/>
            </a:lvl1pPr>
            <a:lvl2pPr lvl="1">
              <a:spcBef>
                <a:spcPts val="0"/>
              </a:spcBef>
              <a:buSzPct val="100000"/>
              <a:defRPr sz="4800"/>
            </a:lvl2pPr>
            <a:lvl3pPr lvl="2">
              <a:spcBef>
                <a:spcPts val="0"/>
              </a:spcBef>
              <a:buSzPct val="100000"/>
              <a:defRPr sz="4800"/>
            </a:lvl3pPr>
            <a:lvl4pPr lvl="3">
              <a:spcBef>
                <a:spcPts val="0"/>
              </a:spcBef>
              <a:buSzPct val="100000"/>
              <a:defRPr sz="4800"/>
            </a:lvl4pPr>
            <a:lvl5pPr lvl="4">
              <a:spcBef>
                <a:spcPts val="0"/>
              </a:spcBef>
              <a:buSzPct val="100000"/>
              <a:defRPr sz="4800"/>
            </a:lvl5pPr>
            <a:lvl6pPr lvl="5">
              <a:spcBef>
                <a:spcPts val="0"/>
              </a:spcBef>
              <a:buSzPct val="100000"/>
              <a:defRPr sz="4800"/>
            </a:lvl6pPr>
            <a:lvl7pPr lvl="6">
              <a:spcBef>
                <a:spcPts val="0"/>
              </a:spcBef>
              <a:buSzPct val="100000"/>
              <a:defRPr sz="4800"/>
            </a:lvl7pPr>
            <a:lvl8pPr lvl="7">
              <a:spcBef>
                <a:spcPts val="0"/>
              </a:spcBef>
              <a:buSzPct val="100000"/>
              <a:defRPr sz="4800"/>
            </a:lvl8pPr>
            <a:lvl9pPr lvl="8">
              <a:spcBef>
                <a:spcPts val="0"/>
              </a:spcBef>
              <a:buSzPct val="100000"/>
              <a:defRPr sz="4800"/>
            </a:lvl9pPr>
          </a:lstStyle>
          <a:p>
            <a:endParaRPr/>
          </a:p>
        </p:txBody>
      </p:sp>
      <p:sp>
        <p:nvSpPr>
          <p:cNvPr id="34" name="Shape 34"/>
          <p:cNvSpPr txBox="1">
            <a:spLocks noGrp="1"/>
          </p:cNvSpPr>
          <p:nvPr>
            <p:ph type="sldNum" idx="12"/>
          </p:nvPr>
        </p:nvSpPr>
        <p:spPr>
          <a:xfrm>
            <a:off x="8472457" y="4663216"/>
            <a:ext cx="548700" cy="393600"/>
          </a:xfrm>
          <a:prstGeom prst="rect">
            <a:avLst/>
          </a:prstGeom>
        </p:spPr>
        <p:txBody>
          <a:bodyPr lIns="91425" tIns="91425" rIns="91425" bIns="91425" anchor="ctr" anchorCtr="0">
            <a:noAutofit/>
          </a:bodyPr>
          <a:lstStyle/>
          <a:p>
            <a:pPr lvl="0">
              <a:spcBef>
                <a:spcPts val="0"/>
              </a:spcBef>
              <a:buNone/>
            </a:pPr>
            <a:fld id="{00000000-1234-1234-1234-123412341234}" type="slidenum">
              <a:rPr lang="en"/>
              <a:t>‹#›</a:t>
            </a:fld>
            <a:endParaRPr lang="en"/>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cSld name="Section title and description">
    <p:spTree>
      <p:nvGrpSpPr>
        <p:cNvPr id="1" name="Shape 35"/>
        <p:cNvGrpSpPr/>
        <p:nvPr/>
      </p:nvGrpSpPr>
      <p:grpSpPr>
        <a:xfrm>
          <a:off x="0" y="0"/>
          <a:ext cx="0" cy="0"/>
          <a:chOff x="0" y="0"/>
          <a:chExt cx="0" cy="0"/>
        </a:xfrm>
      </p:grpSpPr>
      <p:sp>
        <p:nvSpPr>
          <p:cNvPr id="36" name="Shape 36"/>
          <p:cNvSpPr/>
          <p:nvPr/>
        </p:nvSpPr>
        <p:spPr>
          <a:xfrm>
            <a:off x="4572000" y="-125"/>
            <a:ext cx="4572000" cy="5143500"/>
          </a:xfrm>
          <a:prstGeom prst="rect">
            <a:avLst/>
          </a:prstGeom>
          <a:solidFill>
            <a:schemeClr val="lt2"/>
          </a:solidFill>
          <a:ln>
            <a:noFill/>
          </a:ln>
        </p:spPr>
        <p:txBody>
          <a:bodyPr lIns="91425" tIns="91425" rIns="91425" bIns="91425" anchor="ctr" anchorCtr="0">
            <a:noAutofit/>
          </a:bodyPr>
          <a:lstStyle/>
          <a:p>
            <a:pPr lvl="0">
              <a:spcBef>
                <a:spcPts val="0"/>
              </a:spcBef>
              <a:buNone/>
            </a:pPr>
            <a:endParaRPr/>
          </a:p>
        </p:txBody>
      </p:sp>
      <p:sp>
        <p:nvSpPr>
          <p:cNvPr id="37" name="Shape 37"/>
          <p:cNvSpPr txBox="1">
            <a:spLocks noGrp="1"/>
          </p:cNvSpPr>
          <p:nvPr>
            <p:ph type="title"/>
          </p:nvPr>
        </p:nvSpPr>
        <p:spPr>
          <a:xfrm>
            <a:off x="265500" y="1233175"/>
            <a:ext cx="4045200" cy="1482300"/>
          </a:xfrm>
          <a:prstGeom prst="rect">
            <a:avLst/>
          </a:prstGeom>
        </p:spPr>
        <p:txBody>
          <a:bodyPr lIns="91425" tIns="91425" rIns="91425" bIns="91425" anchor="b" anchorCtr="0"/>
          <a:lstStyle>
            <a:lvl1pPr lvl="0" algn="ctr">
              <a:spcBef>
                <a:spcPts val="0"/>
              </a:spcBef>
              <a:buSzPct val="100000"/>
              <a:defRPr sz="4200"/>
            </a:lvl1pPr>
            <a:lvl2pPr lvl="1" algn="ctr">
              <a:spcBef>
                <a:spcPts val="0"/>
              </a:spcBef>
              <a:buSzPct val="100000"/>
              <a:defRPr sz="4200"/>
            </a:lvl2pPr>
            <a:lvl3pPr lvl="2" algn="ctr">
              <a:spcBef>
                <a:spcPts val="0"/>
              </a:spcBef>
              <a:buSzPct val="100000"/>
              <a:defRPr sz="4200"/>
            </a:lvl3pPr>
            <a:lvl4pPr lvl="3" algn="ctr">
              <a:spcBef>
                <a:spcPts val="0"/>
              </a:spcBef>
              <a:buSzPct val="100000"/>
              <a:defRPr sz="4200"/>
            </a:lvl4pPr>
            <a:lvl5pPr lvl="4" algn="ctr">
              <a:spcBef>
                <a:spcPts val="0"/>
              </a:spcBef>
              <a:buSzPct val="100000"/>
              <a:defRPr sz="4200"/>
            </a:lvl5pPr>
            <a:lvl6pPr lvl="5" algn="ctr">
              <a:spcBef>
                <a:spcPts val="0"/>
              </a:spcBef>
              <a:buSzPct val="100000"/>
              <a:defRPr sz="4200"/>
            </a:lvl6pPr>
            <a:lvl7pPr lvl="6" algn="ctr">
              <a:spcBef>
                <a:spcPts val="0"/>
              </a:spcBef>
              <a:buSzPct val="100000"/>
              <a:defRPr sz="4200"/>
            </a:lvl7pPr>
            <a:lvl8pPr lvl="7" algn="ctr">
              <a:spcBef>
                <a:spcPts val="0"/>
              </a:spcBef>
              <a:buSzPct val="100000"/>
              <a:defRPr sz="4200"/>
            </a:lvl8pPr>
            <a:lvl9pPr lvl="8" algn="ctr">
              <a:spcBef>
                <a:spcPts val="0"/>
              </a:spcBef>
              <a:buSzPct val="100000"/>
              <a:defRPr sz="4200"/>
            </a:lvl9pPr>
          </a:lstStyle>
          <a:p>
            <a:endParaRPr/>
          </a:p>
        </p:txBody>
      </p:sp>
      <p:sp>
        <p:nvSpPr>
          <p:cNvPr id="38" name="Shape 38"/>
          <p:cNvSpPr txBox="1">
            <a:spLocks noGrp="1"/>
          </p:cNvSpPr>
          <p:nvPr>
            <p:ph type="subTitle" idx="1"/>
          </p:nvPr>
        </p:nvSpPr>
        <p:spPr>
          <a:xfrm>
            <a:off x="265500" y="2803075"/>
            <a:ext cx="4045200" cy="1235100"/>
          </a:xfrm>
          <a:prstGeom prst="rect">
            <a:avLst/>
          </a:prstGeom>
        </p:spPr>
        <p:txBody>
          <a:bodyPr lIns="91425" tIns="91425" rIns="91425" bIns="91425" anchor="t" anchorCtr="0"/>
          <a:lstStyle>
            <a:lvl1pPr lvl="0" algn="ctr">
              <a:lnSpc>
                <a:spcPct val="100000"/>
              </a:lnSpc>
              <a:spcBef>
                <a:spcPts val="0"/>
              </a:spcBef>
              <a:spcAft>
                <a:spcPts val="0"/>
              </a:spcAft>
              <a:buSzPct val="100000"/>
              <a:buNone/>
              <a:defRPr sz="2100"/>
            </a:lvl1pPr>
            <a:lvl2pPr lvl="1" algn="ctr">
              <a:lnSpc>
                <a:spcPct val="100000"/>
              </a:lnSpc>
              <a:spcBef>
                <a:spcPts val="0"/>
              </a:spcBef>
              <a:spcAft>
                <a:spcPts val="0"/>
              </a:spcAft>
              <a:buSzPct val="100000"/>
              <a:buNone/>
              <a:defRPr sz="2100"/>
            </a:lvl2pPr>
            <a:lvl3pPr lvl="2" algn="ctr">
              <a:lnSpc>
                <a:spcPct val="100000"/>
              </a:lnSpc>
              <a:spcBef>
                <a:spcPts val="0"/>
              </a:spcBef>
              <a:spcAft>
                <a:spcPts val="0"/>
              </a:spcAft>
              <a:buSzPct val="100000"/>
              <a:buNone/>
              <a:defRPr sz="2100"/>
            </a:lvl3pPr>
            <a:lvl4pPr lvl="3" algn="ctr">
              <a:lnSpc>
                <a:spcPct val="100000"/>
              </a:lnSpc>
              <a:spcBef>
                <a:spcPts val="0"/>
              </a:spcBef>
              <a:spcAft>
                <a:spcPts val="0"/>
              </a:spcAft>
              <a:buSzPct val="100000"/>
              <a:buNone/>
              <a:defRPr sz="2100"/>
            </a:lvl4pPr>
            <a:lvl5pPr lvl="4" algn="ctr">
              <a:lnSpc>
                <a:spcPct val="100000"/>
              </a:lnSpc>
              <a:spcBef>
                <a:spcPts val="0"/>
              </a:spcBef>
              <a:spcAft>
                <a:spcPts val="0"/>
              </a:spcAft>
              <a:buSzPct val="100000"/>
              <a:buNone/>
              <a:defRPr sz="2100"/>
            </a:lvl5pPr>
            <a:lvl6pPr lvl="5" algn="ctr">
              <a:lnSpc>
                <a:spcPct val="100000"/>
              </a:lnSpc>
              <a:spcBef>
                <a:spcPts val="0"/>
              </a:spcBef>
              <a:spcAft>
                <a:spcPts val="0"/>
              </a:spcAft>
              <a:buSzPct val="100000"/>
              <a:buNone/>
              <a:defRPr sz="2100"/>
            </a:lvl6pPr>
            <a:lvl7pPr lvl="6" algn="ctr">
              <a:lnSpc>
                <a:spcPct val="100000"/>
              </a:lnSpc>
              <a:spcBef>
                <a:spcPts val="0"/>
              </a:spcBef>
              <a:spcAft>
                <a:spcPts val="0"/>
              </a:spcAft>
              <a:buSzPct val="100000"/>
              <a:buNone/>
              <a:defRPr sz="2100"/>
            </a:lvl7pPr>
            <a:lvl8pPr lvl="7" algn="ctr">
              <a:lnSpc>
                <a:spcPct val="100000"/>
              </a:lnSpc>
              <a:spcBef>
                <a:spcPts val="0"/>
              </a:spcBef>
              <a:spcAft>
                <a:spcPts val="0"/>
              </a:spcAft>
              <a:buSzPct val="100000"/>
              <a:buNone/>
              <a:defRPr sz="2100"/>
            </a:lvl8pPr>
            <a:lvl9pPr lvl="8" algn="ctr">
              <a:lnSpc>
                <a:spcPct val="100000"/>
              </a:lnSpc>
              <a:spcBef>
                <a:spcPts val="0"/>
              </a:spcBef>
              <a:spcAft>
                <a:spcPts val="0"/>
              </a:spcAft>
              <a:buSzPct val="100000"/>
              <a:buNone/>
              <a:defRPr sz="2100"/>
            </a:lvl9pPr>
          </a:lstStyle>
          <a:p>
            <a:endParaRPr/>
          </a:p>
        </p:txBody>
      </p:sp>
      <p:sp>
        <p:nvSpPr>
          <p:cNvPr id="39" name="Shape 39"/>
          <p:cNvSpPr txBox="1">
            <a:spLocks noGrp="1"/>
          </p:cNvSpPr>
          <p:nvPr>
            <p:ph type="body" idx="2"/>
          </p:nvPr>
        </p:nvSpPr>
        <p:spPr>
          <a:xfrm>
            <a:off x="4939500" y="724075"/>
            <a:ext cx="3837000" cy="3695100"/>
          </a:xfrm>
          <a:prstGeom prst="rect">
            <a:avLst/>
          </a:prstGeom>
        </p:spPr>
        <p:txBody>
          <a:bodyPr lIns="91425" tIns="91425" rIns="91425" bIns="91425" anchor="ctr" anchorCtr="0"/>
          <a:lstStyle>
            <a:lvl1pPr lvl="0">
              <a:spcBef>
                <a:spcPts val="0"/>
              </a:spcBef>
              <a:defRPr/>
            </a:lvl1pPr>
            <a:lvl2pPr lvl="1">
              <a:spcBef>
                <a:spcPts val="0"/>
              </a:spcBef>
              <a:defRPr/>
            </a:lvl2pPr>
            <a:lvl3pPr lvl="2">
              <a:spcBef>
                <a:spcPts val="0"/>
              </a:spcBef>
              <a:defRPr/>
            </a:lvl3pPr>
            <a:lvl4pPr lvl="3">
              <a:spcBef>
                <a:spcPts val="0"/>
              </a:spcBef>
              <a:defRPr/>
            </a:lvl4pPr>
            <a:lvl5pPr lvl="4">
              <a:spcBef>
                <a:spcPts val="0"/>
              </a:spcBef>
              <a:defRPr/>
            </a:lvl5pPr>
            <a:lvl6pPr lvl="5">
              <a:spcBef>
                <a:spcPts val="0"/>
              </a:spcBef>
              <a:defRPr/>
            </a:lvl6pPr>
            <a:lvl7pPr lvl="6">
              <a:spcBef>
                <a:spcPts val="0"/>
              </a:spcBef>
              <a:defRPr/>
            </a:lvl7pPr>
            <a:lvl8pPr lvl="7">
              <a:spcBef>
                <a:spcPts val="0"/>
              </a:spcBef>
              <a:defRPr/>
            </a:lvl8pPr>
            <a:lvl9pPr lvl="8">
              <a:spcBef>
                <a:spcPts val="0"/>
              </a:spcBef>
              <a:defRPr/>
            </a:lvl9pPr>
          </a:lstStyle>
          <a:p>
            <a:endParaRPr/>
          </a:p>
        </p:txBody>
      </p:sp>
      <p:sp>
        <p:nvSpPr>
          <p:cNvPr id="40" name="Shape 40"/>
          <p:cNvSpPr txBox="1">
            <a:spLocks noGrp="1"/>
          </p:cNvSpPr>
          <p:nvPr>
            <p:ph type="sldNum" idx="12"/>
          </p:nvPr>
        </p:nvSpPr>
        <p:spPr>
          <a:xfrm>
            <a:off x="8472457" y="4663216"/>
            <a:ext cx="548700" cy="393600"/>
          </a:xfrm>
          <a:prstGeom prst="rect">
            <a:avLst/>
          </a:prstGeom>
        </p:spPr>
        <p:txBody>
          <a:bodyPr lIns="91425" tIns="91425" rIns="91425" bIns="91425" anchor="ctr" anchorCtr="0">
            <a:noAutofit/>
          </a:bodyPr>
          <a:lstStyle/>
          <a:p>
            <a:pPr lvl="0">
              <a:spcBef>
                <a:spcPts val="0"/>
              </a:spcBef>
              <a:buNone/>
            </a:pPr>
            <a:fld id="{00000000-1234-1234-1234-123412341234}" type="slidenum">
              <a:rPr lang="en"/>
              <a:t>‹#›</a:t>
            </a:fld>
            <a:endParaRPr lang="en"/>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cSld name="Caption">
    <p:spTree>
      <p:nvGrpSpPr>
        <p:cNvPr id="1" name="Shape 41"/>
        <p:cNvGrpSpPr/>
        <p:nvPr/>
      </p:nvGrpSpPr>
      <p:grpSpPr>
        <a:xfrm>
          <a:off x="0" y="0"/>
          <a:ext cx="0" cy="0"/>
          <a:chOff x="0" y="0"/>
          <a:chExt cx="0" cy="0"/>
        </a:xfrm>
      </p:grpSpPr>
      <p:sp>
        <p:nvSpPr>
          <p:cNvPr id="42" name="Shape 42"/>
          <p:cNvSpPr txBox="1">
            <a:spLocks noGrp="1"/>
          </p:cNvSpPr>
          <p:nvPr>
            <p:ph type="body" idx="1"/>
          </p:nvPr>
        </p:nvSpPr>
        <p:spPr>
          <a:xfrm>
            <a:off x="311700" y="4230575"/>
            <a:ext cx="5998800" cy="605100"/>
          </a:xfrm>
          <a:prstGeom prst="rect">
            <a:avLst/>
          </a:prstGeom>
        </p:spPr>
        <p:txBody>
          <a:bodyPr lIns="91425" tIns="91425" rIns="91425" bIns="91425" anchor="ctr" anchorCtr="0"/>
          <a:lstStyle>
            <a:lvl1pPr lvl="0">
              <a:lnSpc>
                <a:spcPct val="100000"/>
              </a:lnSpc>
              <a:spcBef>
                <a:spcPts val="0"/>
              </a:spcBef>
              <a:spcAft>
                <a:spcPts val="0"/>
              </a:spcAft>
              <a:buNone/>
              <a:defRPr/>
            </a:lvl1pPr>
          </a:lstStyle>
          <a:p>
            <a:endParaRPr/>
          </a:p>
        </p:txBody>
      </p:sp>
      <p:sp>
        <p:nvSpPr>
          <p:cNvPr id="43" name="Shape 43"/>
          <p:cNvSpPr txBox="1">
            <a:spLocks noGrp="1"/>
          </p:cNvSpPr>
          <p:nvPr>
            <p:ph type="sldNum" idx="12"/>
          </p:nvPr>
        </p:nvSpPr>
        <p:spPr>
          <a:xfrm>
            <a:off x="8472457" y="4663216"/>
            <a:ext cx="548700" cy="393600"/>
          </a:xfrm>
          <a:prstGeom prst="rect">
            <a:avLst/>
          </a:prstGeom>
        </p:spPr>
        <p:txBody>
          <a:bodyPr lIns="91425" tIns="91425" rIns="91425" bIns="91425" anchor="ctr" anchorCtr="0">
            <a:noAutofit/>
          </a:bodyPr>
          <a:lstStyle/>
          <a:p>
            <a:pPr lvl="0">
              <a:spcBef>
                <a:spcPts val="0"/>
              </a:spcBef>
              <a:buNone/>
            </a:pPr>
            <a:fld id="{00000000-1234-1234-1234-123412341234}" type="slidenum">
              <a:rPr lang="en"/>
              <a:t>‹#›</a:t>
            </a:fld>
            <a:endParaRPr lang="en"/>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Shape 6"/>
          <p:cNvSpPr txBox="1">
            <a:spLocks noGrp="1"/>
          </p:cNvSpPr>
          <p:nvPr>
            <p:ph type="title"/>
          </p:nvPr>
        </p:nvSpPr>
        <p:spPr>
          <a:xfrm>
            <a:off x="311700" y="445025"/>
            <a:ext cx="8520600" cy="572700"/>
          </a:xfrm>
          <a:prstGeom prst="rect">
            <a:avLst/>
          </a:prstGeom>
          <a:noFill/>
          <a:ln>
            <a:noFill/>
          </a:ln>
        </p:spPr>
        <p:txBody>
          <a:bodyPr lIns="91425" tIns="91425" rIns="91425" bIns="91425" anchor="t" anchorCtr="0"/>
          <a:lstStyle>
            <a:lvl1pPr lvl="0">
              <a:spcBef>
                <a:spcPts val="0"/>
              </a:spcBef>
              <a:buClr>
                <a:schemeClr val="dk1"/>
              </a:buClr>
              <a:buSzPct val="100000"/>
              <a:buNone/>
              <a:defRPr sz="2800">
                <a:solidFill>
                  <a:schemeClr val="dk1"/>
                </a:solidFill>
              </a:defRPr>
            </a:lvl1pPr>
            <a:lvl2pPr lvl="1">
              <a:spcBef>
                <a:spcPts val="0"/>
              </a:spcBef>
              <a:buClr>
                <a:schemeClr val="dk1"/>
              </a:buClr>
              <a:buSzPct val="100000"/>
              <a:buNone/>
              <a:defRPr sz="2800">
                <a:solidFill>
                  <a:schemeClr val="dk1"/>
                </a:solidFill>
              </a:defRPr>
            </a:lvl2pPr>
            <a:lvl3pPr lvl="2">
              <a:spcBef>
                <a:spcPts val="0"/>
              </a:spcBef>
              <a:buClr>
                <a:schemeClr val="dk1"/>
              </a:buClr>
              <a:buSzPct val="100000"/>
              <a:buNone/>
              <a:defRPr sz="2800">
                <a:solidFill>
                  <a:schemeClr val="dk1"/>
                </a:solidFill>
              </a:defRPr>
            </a:lvl3pPr>
            <a:lvl4pPr lvl="3">
              <a:spcBef>
                <a:spcPts val="0"/>
              </a:spcBef>
              <a:buClr>
                <a:schemeClr val="dk1"/>
              </a:buClr>
              <a:buSzPct val="100000"/>
              <a:buNone/>
              <a:defRPr sz="2800">
                <a:solidFill>
                  <a:schemeClr val="dk1"/>
                </a:solidFill>
              </a:defRPr>
            </a:lvl4pPr>
            <a:lvl5pPr lvl="4">
              <a:spcBef>
                <a:spcPts val="0"/>
              </a:spcBef>
              <a:buClr>
                <a:schemeClr val="dk1"/>
              </a:buClr>
              <a:buSzPct val="100000"/>
              <a:buNone/>
              <a:defRPr sz="2800">
                <a:solidFill>
                  <a:schemeClr val="dk1"/>
                </a:solidFill>
              </a:defRPr>
            </a:lvl5pPr>
            <a:lvl6pPr lvl="5">
              <a:spcBef>
                <a:spcPts val="0"/>
              </a:spcBef>
              <a:buClr>
                <a:schemeClr val="dk1"/>
              </a:buClr>
              <a:buSzPct val="100000"/>
              <a:buNone/>
              <a:defRPr sz="2800">
                <a:solidFill>
                  <a:schemeClr val="dk1"/>
                </a:solidFill>
              </a:defRPr>
            </a:lvl6pPr>
            <a:lvl7pPr lvl="6">
              <a:spcBef>
                <a:spcPts val="0"/>
              </a:spcBef>
              <a:buClr>
                <a:schemeClr val="dk1"/>
              </a:buClr>
              <a:buSzPct val="100000"/>
              <a:buNone/>
              <a:defRPr sz="2800">
                <a:solidFill>
                  <a:schemeClr val="dk1"/>
                </a:solidFill>
              </a:defRPr>
            </a:lvl7pPr>
            <a:lvl8pPr lvl="7">
              <a:spcBef>
                <a:spcPts val="0"/>
              </a:spcBef>
              <a:buClr>
                <a:schemeClr val="dk1"/>
              </a:buClr>
              <a:buSzPct val="100000"/>
              <a:buNone/>
              <a:defRPr sz="2800">
                <a:solidFill>
                  <a:schemeClr val="dk1"/>
                </a:solidFill>
              </a:defRPr>
            </a:lvl8pPr>
            <a:lvl9pPr lvl="8">
              <a:spcBef>
                <a:spcPts val="0"/>
              </a:spcBef>
              <a:buClr>
                <a:schemeClr val="dk1"/>
              </a:buClr>
              <a:buSzPct val="100000"/>
              <a:buNone/>
              <a:defRPr sz="2800">
                <a:solidFill>
                  <a:schemeClr val="dk1"/>
                </a:solidFill>
              </a:defRPr>
            </a:lvl9pPr>
          </a:lstStyle>
          <a:p>
            <a:endParaRPr/>
          </a:p>
        </p:txBody>
      </p:sp>
      <p:sp>
        <p:nvSpPr>
          <p:cNvPr id="7" name="Shape 7"/>
          <p:cNvSpPr txBox="1">
            <a:spLocks noGrp="1"/>
          </p:cNvSpPr>
          <p:nvPr>
            <p:ph type="body" idx="1"/>
          </p:nvPr>
        </p:nvSpPr>
        <p:spPr>
          <a:xfrm>
            <a:off x="311700" y="1152475"/>
            <a:ext cx="8520600" cy="3416400"/>
          </a:xfrm>
          <a:prstGeom prst="rect">
            <a:avLst/>
          </a:prstGeom>
          <a:noFill/>
          <a:ln>
            <a:noFill/>
          </a:ln>
        </p:spPr>
        <p:txBody>
          <a:bodyPr lIns="91425" tIns="91425" rIns="91425" bIns="91425" anchor="t" anchorCtr="0"/>
          <a:lstStyle>
            <a:lvl1pPr lvl="0">
              <a:lnSpc>
                <a:spcPct val="115000"/>
              </a:lnSpc>
              <a:spcBef>
                <a:spcPts val="0"/>
              </a:spcBef>
              <a:spcAft>
                <a:spcPts val="1600"/>
              </a:spcAft>
              <a:buClr>
                <a:schemeClr val="dk2"/>
              </a:buClr>
              <a:buSzPct val="100000"/>
              <a:defRPr sz="1800">
                <a:solidFill>
                  <a:schemeClr val="dk2"/>
                </a:solidFill>
              </a:defRPr>
            </a:lvl1pPr>
            <a:lvl2pPr lvl="1">
              <a:lnSpc>
                <a:spcPct val="115000"/>
              </a:lnSpc>
              <a:spcBef>
                <a:spcPts val="0"/>
              </a:spcBef>
              <a:spcAft>
                <a:spcPts val="1600"/>
              </a:spcAft>
              <a:buClr>
                <a:schemeClr val="dk2"/>
              </a:buClr>
              <a:defRPr>
                <a:solidFill>
                  <a:schemeClr val="dk2"/>
                </a:solidFill>
              </a:defRPr>
            </a:lvl2pPr>
            <a:lvl3pPr lvl="2">
              <a:lnSpc>
                <a:spcPct val="115000"/>
              </a:lnSpc>
              <a:spcBef>
                <a:spcPts val="0"/>
              </a:spcBef>
              <a:spcAft>
                <a:spcPts val="1600"/>
              </a:spcAft>
              <a:buClr>
                <a:schemeClr val="dk2"/>
              </a:buClr>
              <a:defRPr>
                <a:solidFill>
                  <a:schemeClr val="dk2"/>
                </a:solidFill>
              </a:defRPr>
            </a:lvl3pPr>
            <a:lvl4pPr lvl="3">
              <a:lnSpc>
                <a:spcPct val="115000"/>
              </a:lnSpc>
              <a:spcBef>
                <a:spcPts val="0"/>
              </a:spcBef>
              <a:spcAft>
                <a:spcPts val="1600"/>
              </a:spcAft>
              <a:buClr>
                <a:schemeClr val="dk2"/>
              </a:buClr>
              <a:defRPr>
                <a:solidFill>
                  <a:schemeClr val="dk2"/>
                </a:solidFill>
              </a:defRPr>
            </a:lvl4pPr>
            <a:lvl5pPr lvl="4">
              <a:lnSpc>
                <a:spcPct val="115000"/>
              </a:lnSpc>
              <a:spcBef>
                <a:spcPts val="0"/>
              </a:spcBef>
              <a:spcAft>
                <a:spcPts val="1600"/>
              </a:spcAft>
              <a:buClr>
                <a:schemeClr val="dk2"/>
              </a:buClr>
              <a:defRPr>
                <a:solidFill>
                  <a:schemeClr val="dk2"/>
                </a:solidFill>
              </a:defRPr>
            </a:lvl5pPr>
            <a:lvl6pPr lvl="5">
              <a:lnSpc>
                <a:spcPct val="115000"/>
              </a:lnSpc>
              <a:spcBef>
                <a:spcPts val="0"/>
              </a:spcBef>
              <a:spcAft>
                <a:spcPts val="1600"/>
              </a:spcAft>
              <a:buClr>
                <a:schemeClr val="dk2"/>
              </a:buClr>
              <a:defRPr>
                <a:solidFill>
                  <a:schemeClr val="dk2"/>
                </a:solidFill>
              </a:defRPr>
            </a:lvl6pPr>
            <a:lvl7pPr lvl="6">
              <a:lnSpc>
                <a:spcPct val="115000"/>
              </a:lnSpc>
              <a:spcBef>
                <a:spcPts val="0"/>
              </a:spcBef>
              <a:spcAft>
                <a:spcPts val="1600"/>
              </a:spcAft>
              <a:buClr>
                <a:schemeClr val="dk2"/>
              </a:buClr>
              <a:defRPr>
                <a:solidFill>
                  <a:schemeClr val="dk2"/>
                </a:solidFill>
              </a:defRPr>
            </a:lvl7pPr>
            <a:lvl8pPr lvl="7">
              <a:lnSpc>
                <a:spcPct val="115000"/>
              </a:lnSpc>
              <a:spcBef>
                <a:spcPts val="0"/>
              </a:spcBef>
              <a:spcAft>
                <a:spcPts val="1600"/>
              </a:spcAft>
              <a:buClr>
                <a:schemeClr val="dk2"/>
              </a:buClr>
              <a:defRPr>
                <a:solidFill>
                  <a:schemeClr val="dk2"/>
                </a:solidFill>
              </a:defRPr>
            </a:lvl8pPr>
            <a:lvl9pPr lvl="8">
              <a:lnSpc>
                <a:spcPct val="115000"/>
              </a:lnSpc>
              <a:spcBef>
                <a:spcPts val="0"/>
              </a:spcBef>
              <a:spcAft>
                <a:spcPts val="1600"/>
              </a:spcAft>
              <a:buClr>
                <a:schemeClr val="dk2"/>
              </a:buClr>
              <a:defRPr>
                <a:solidFill>
                  <a:schemeClr val="dk2"/>
                </a:solidFill>
              </a:defRPr>
            </a:lvl9pPr>
          </a:lstStyle>
          <a:p>
            <a:endParaRPr/>
          </a:p>
        </p:txBody>
      </p:sp>
      <p:sp>
        <p:nvSpPr>
          <p:cNvPr id="8" name="Shape 8"/>
          <p:cNvSpPr txBox="1">
            <a:spLocks noGrp="1"/>
          </p:cNvSpPr>
          <p:nvPr>
            <p:ph type="sldNum" idx="12"/>
          </p:nvPr>
        </p:nvSpPr>
        <p:spPr>
          <a:xfrm>
            <a:off x="8472457" y="4663216"/>
            <a:ext cx="548700" cy="393600"/>
          </a:xfrm>
          <a:prstGeom prst="rect">
            <a:avLst/>
          </a:prstGeom>
          <a:noFill/>
          <a:ln>
            <a:noFill/>
          </a:ln>
        </p:spPr>
        <p:txBody>
          <a:bodyPr lIns="91425" tIns="91425" rIns="91425" bIns="91425" anchor="ctr" anchorCtr="0">
            <a:noAutofit/>
          </a:bodyPr>
          <a:lstStyle/>
          <a:p>
            <a:pPr lvl="0" algn="r">
              <a:spcBef>
                <a:spcPts val="0"/>
              </a:spcBef>
              <a:buNone/>
            </a:pPr>
            <a:fld id="{00000000-1234-1234-1234-123412341234}" type="slidenum">
              <a:rPr lang="en" sz="1000">
                <a:solidFill>
                  <a:schemeClr val="dk2"/>
                </a:solidFill>
              </a:rPr>
              <a:t>‹#›</a:t>
            </a:fld>
            <a:endParaRPr lang="en" sz="1000">
              <a:solidFill>
                <a:schemeClr val="dk2"/>
              </a:solidFill>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60" r:id="rId12"/>
    <p:sldLayoutId id="2147483661" r:id="rId13"/>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p:titleStyle>
    <p:body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3" Type="http://schemas.openxmlformats.org/officeDocument/2006/relationships/hyperlink" Target="http://abcnews.go.com/Blotter/911-flashback-us-flight-schools-unknowingly-training-terrorists/story?id=16802116" TargetMode="External"/><Relationship Id="rId7" Type="http://schemas.openxmlformats.org/officeDocument/2006/relationships/image" Target="../media/image3.wmf"/><Relationship Id="rId2" Type="http://schemas.openxmlformats.org/officeDocument/2006/relationships/notesSlide" Target="../notesSlides/notesSlide7.xml"/><Relationship Id="rId1" Type="http://schemas.openxmlformats.org/officeDocument/2006/relationships/slideLayout" Target="../slideLayouts/slideLayout12.xml"/><Relationship Id="rId6" Type="http://schemas.openxmlformats.org/officeDocument/2006/relationships/hyperlink" Target="http://articles.latimes.com/2012/jul/18/news/la-pn-congressional-hearing-reveals-flight-school-security-loophole-20120718" TargetMode="External"/><Relationship Id="rId5" Type="http://schemas.openxmlformats.org/officeDocument/2006/relationships/hyperlink" Target="http://www.csmonitor.com/USA/Politics/2012/0724/Homeland-Security-Are-US-flight-schools-still-training-terrorists" TargetMode="External"/><Relationship Id="rId4" Type="http://schemas.openxmlformats.org/officeDocument/2006/relationships/hyperlink" Target="http://prisonplanet.com/fbi_knew_terrorists_using_flight_schools.html" TargetMode="External"/></Relationships>
</file>

<file path=ppt/slides/_rels/slide2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2.xml"/></Relationships>
</file>

<file path=ppt/slides/_rels/slide2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wmf"/><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53"/>
        <p:cNvGrpSpPr/>
        <p:nvPr/>
      </p:nvGrpSpPr>
      <p:grpSpPr>
        <a:xfrm>
          <a:off x="0" y="0"/>
          <a:ext cx="0" cy="0"/>
          <a:chOff x="0" y="0"/>
          <a:chExt cx="0" cy="0"/>
        </a:xfrm>
      </p:grpSpPr>
      <p:sp>
        <p:nvSpPr>
          <p:cNvPr id="54" name="Shape 54"/>
          <p:cNvSpPr txBox="1">
            <a:spLocks noGrp="1"/>
          </p:cNvSpPr>
          <p:nvPr>
            <p:ph type="ctrTitle"/>
          </p:nvPr>
        </p:nvSpPr>
        <p:spPr>
          <a:xfrm>
            <a:off x="311708" y="744575"/>
            <a:ext cx="8520600" cy="2052600"/>
          </a:xfrm>
          <a:prstGeom prst="rect">
            <a:avLst/>
          </a:prstGeom>
        </p:spPr>
        <p:txBody>
          <a:bodyPr lIns="91425" tIns="91425" rIns="91425" bIns="91425" anchor="b" anchorCtr="0">
            <a:noAutofit/>
          </a:bodyPr>
          <a:lstStyle/>
          <a:p>
            <a:pPr lvl="0">
              <a:spcBef>
                <a:spcPts val="0"/>
              </a:spcBef>
              <a:buNone/>
            </a:pPr>
            <a:r>
              <a:rPr lang="en"/>
              <a:t>Lexical Semantics</a:t>
            </a:r>
          </a:p>
        </p:txBody>
      </p:sp>
      <p:sp>
        <p:nvSpPr>
          <p:cNvPr id="55" name="Shape 55"/>
          <p:cNvSpPr txBox="1">
            <a:spLocks noGrp="1"/>
          </p:cNvSpPr>
          <p:nvPr>
            <p:ph type="subTitle" idx="1"/>
          </p:nvPr>
        </p:nvSpPr>
        <p:spPr>
          <a:xfrm>
            <a:off x="311700" y="2834125"/>
            <a:ext cx="8520600" cy="792600"/>
          </a:xfrm>
          <a:prstGeom prst="rect">
            <a:avLst/>
          </a:prstGeom>
        </p:spPr>
        <p:txBody>
          <a:bodyPr lIns="91425" tIns="91425" rIns="91425" bIns="91425" anchor="t" anchorCtr="0">
            <a:noAutofit/>
          </a:bodyPr>
          <a:lstStyle/>
          <a:p>
            <a:pPr lvl="0">
              <a:spcBef>
                <a:spcPts val="0"/>
              </a:spcBef>
              <a:buNone/>
            </a:pPr>
            <a:endParaRPr/>
          </a:p>
        </p:txBody>
      </p:sp>
    </p:spTree>
  </p:cSld>
  <p:clrMapOvr>
    <a:masterClrMapping/>
  </p:clrMapOvr>
  <p:transition spd="slow">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p:cNvSpPr>
            <a:spLocks noGrp="1"/>
          </p:cNvSpPr>
          <p:nvPr>
            <p:ph type="title"/>
          </p:nvPr>
        </p:nvSpPr>
        <p:spPr>
          <a:xfrm>
            <a:off x="457200" y="171450"/>
            <a:ext cx="7772400" cy="628650"/>
          </a:xfrm>
        </p:spPr>
        <p:txBody>
          <a:bodyPr/>
          <a:lstStyle/>
          <a:p>
            <a:pPr algn="ctr" eaLnBrk="1" hangingPunct="1"/>
            <a:r>
              <a:rPr lang="en-US" altLang="en-US" smtClean="0"/>
              <a:t>Current WSD Methods</a:t>
            </a:r>
          </a:p>
        </p:txBody>
      </p:sp>
      <p:sp>
        <p:nvSpPr>
          <p:cNvPr id="16387" name="Content Placeholder 2"/>
          <p:cNvSpPr>
            <a:spLocks noGrp="1"/>
          </p:cNvSpPr>
          <p:nvPr>
            <p:ph sz="quarter" idx="1"/>
          </p:nvPr>
        </p:nvSpPr>
        <p:spPr>
          <a:xfrm>
            <a:off x="381000" y="857250"/>
            <a:ext cx="8305800" cy="3714750"/>
          </a:xfrm>
        </p:spPr>
        <p:txBody>
          <a:bodyPr/>
          <a:lstStyle/>
          <a:p>
            <a:pPr eaLnBrk="1" hangingPunct="1">
              <a:buFont typeface="Wingdings 2" pitchFamily="18" charset="2"/>
              <a:buNone/>
            </a:pPr>
            <a:r>
              <a:rPr lang="en-US" altLang="en-US" sz="1600" dirty="0" smtClean="0"/>
              <a:t>As a critical computational linguistic task WSD was first studied in machine translation in the 1940s. Dozens of approaches and systems have been developed since then.</a:t>
            </a:r>
          </a:p>
          <a:p>
            <a:pPr eaLnBrk="1" hangingPunct="1"/>
            <a:r>
              <a:rPr lang="en-US" altLang="en-US" sz="1600" dirty="0" smtClean="0">
                <a:solidFill>
                  <a:srgbClr val="C00000"/>
                </a:solidFill>
              </a:rPr>
              <a:t>Knowledge based methods </a:t>
            </a:r>
            <a:r>
              <a:rPr lang="en-US" altLang="en-US" sz="1600" dirty="0" smtClean="0"/>
              <a:t>use dictionaries and thesauri, and context knowledge is extracted from glosses. </a:t>
            </a:r>
          </a:p>
          <a:p>
            <a:pPr eaLnBrk="1" hangingPunct="1"/>
            <a:r>
              <a:rPr lang="en-US" altLang="en-US" sz="1600" dirty="0" smtClean="0">
                <a:solidFill>
                  <a:srgbClr val="C00000"/>
                </a:solidFill>
              </a:rPr>
              <a:t>Supervised methods</a:t>
            </a:r>
            <a:r>
              <a:rPr lang="en-US" altLang="en-US" sz="1600" dirty="0" smtClean="0"/>
              <a:t>. Syntactic and semantic features are extracted from a sense-annotated training corpus to create a classifier.</a:t>
            </a:r>
          </a:p>
          <a:p>
            <a:pPr eaLnBrk="1" hangingPunct="1"/>
            <a:r>
              <a:rPr lang="en-US" altLang="en-US" sz="1600" dirty="0" smtClean="0">
                <a:solidFill>
                  <a:srgbClr val="C00000"/>
                </a:solidFill>
              </a:rPr>
              <a:t>Semi-supervised methods </a:t>
            </a:r>
            <a:r>
              <a:rPr lang="en-US" altLang="en-US" sz="1600" dirty="0" smtClean="0"/>
              <a:t>use a small annotated corpus as seed data in a bootstrapping process. </a:t>
            </a:r>
          </a:p>
          <a:p>
            <a:pPr eaLnBrk="1" hangingPunct="1"/>
            <a:r>
              <a:rPr lang="en-US" altLang="en-US" sz="1600" dirty="0" smtClean="0">
                <a:solidFill>
                  <a:srgbClr val="C00000"/>
                </a:solidFill>
              </a:rPr>
              <a:t>Unsupervised methods </a:t>
            </a:r>
            <a:r>
              <a:rPr lang="en-US" altLang="en-US" sz="1600" dirty="0" smtClean="0"/>
              <a:t>acquire contextual information from unannotated text, and senses can be induced using similarity measures.</a:t>
            </a:r>
          </a:p>
        </p:txBody>
      </p:sp>
      <p:sp>
        <p:nvSpPr>
          <p:cNvPr id="16388" name="Date Placeholder 5"/>
          <p:cNvSpPr>
            <a:spLocks noGrp="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ts val="575"/>
              </a:spcBef>
              <a:buClr>
                <a:schemeClr val="accent1"/>
              </a:buClr>
              <a:buSzPct val="85000"/>
              <a:buFont typeface="Wingdings 2" pitchFamily="18" charset="2"/>
              <a:buChar char=""/>
              <a:defRPr sz="2600">
                <a:solidFill>
                  <a:schemeClr val="tx1"/>
                </a:solidFill>
                <a:latin typeface="Perpetua" pitchFamily="18" charset="0"/>
              </a:defRPr>
            </a:lvl1pPr>
            <a:lvl2pPr marL="742950" indent="-285750">
              <a:spcBef>
                <a:spcPts val="375"/>
              </a:spcBef>
              <a:buClr>
                <a:schemeClr val="accent2"/>
              </a:buClr>
              <a:buSzPct val="85000"/>
              <a:buFont typeface="Wingdings 2" pitchFamily="18" charset="2"/>
              <a:buChar char=""/>
              <a:defRPr sz="2400">
                <a:solidFill>
                  <a:schemeClr val="tx1"/>
                </a:solidFill>
                <a:latin typeface="Perpetua" pitchFamily="18" charset="0"/>
              </a:defRPr>
            </a:lvl2pPr>
            <a:lvl3pPr marL="1143000" indent="-228600">
              <a:spcBef>
                <a:spcPts val="375"/>
              </a:spcBef>
              <a:buClr>
                <a:srgbClr val="E6B1AB"/>
              </a:buClr>
              <a:buSzPct val="85000"/>
              <a:buFont typeface="Wingdings 2" pitchFamily="18" charset="2"/>
              <a:buChar char=""/>
              <a:defRPr sz="2000">
                <a:solidFill>
                  <a:schemeClr val="tx1"/>
                </a:solidFill>
                <a:latin typeface="Perpetua" pitchFamily="18" charset="0"/>
              </a:defRPr>
            </a:lvl3pPr>
            <a:lvl4pPr marL="1600200" indent="-228600">
              <a:spcBef>
                <a:spcPts val="375"/>
              </a:spcBef>
              <a:buClr>
                <a:srgbClr val="A28E6A"/>
              </a:buClr>
              <a:buSzPct val="80000"/>
              <a:buFont typeface="Wingdings 2" pitchFamily="18" charset="2"/>
              <a:buChar char=""/>
              <a:defRPr sz="2000">
                <a:solidFill>
                  <a:schemeClr val="tx1"/>
                </a:solidFill>
                <a:latin typeface="Perpetua" pitchFamily="18" charset="0"/>
              </a:defRPr>
            </a:lvl4pPr>
            <a:lvl5pPr marL="2057400" indent="-228600">
              <a:spcBef>
                <a:spcPts val="375"/>
              </a:spcBef>
              <a:buClr>
                <a:srgbClr val="A28E6A"/>
              </a:buClr>
              <a:buChar char="o"/>
              <a:defRPr sz="2000">
                <a:solidFill>
                  <a:schemeClr val="tx1"/>
                </a:solidFill>
                <a:latin typeface="Perpetua" pitchFamily="18" charset="0"/>
              </a:defRPr>
            </a:lvl5pPr>
            <a:lvl6pPr marL="2514600" indent="-228600" eaLnBrk="0" fontAlgn="base" hangingPunct="0">
              <a:spcBef>
                <a:spcPts val="375"/>
              </a:spcBef>
              <a:spcAft>
                <a:spcPct val="0"/>
              </a:spcAft>
              <a:buClr>
                <a:srgbClr val="A28E6A"/>
              </a:buClr>
              <a:buChar char="o"/>
              <a:defRPr sz="2000">
                <a:solidFill>
                  <a:schemeClr val="tx1"/>
                </a:solidFill>
                <a:latin typeface="Perpetua" pitchFamily="18" charset="0"/>
              </a:defRPr>
            </a:lvl6pPr>
            <a:lvl7pPr marL="2971800" indent="-228600" eaLnBrk="0" fontAlgn="base" hangingPunct="0">
              <a:spcBef>
                <a:spcPts val="375"/>
              </a:spcBef>
              <a:spcAft>
                <a:spcPct val="0"/>
              </a:spcAft>
              <a:buClr>
                <a:srgbClr val="A28E6A"/>
              </a:buClr>
              <a:buChar char="o"/>
              <a:defRPr sz="2000">
                <a:solidFill>
                  <a:schemeClr val="tx1"/>
                </a:solidFill>
                <a:latin typeface="Perpetua" pitchFamily="18" charset="0"/>
              </a:defRPr>
            </a:lvl7pPr>
            <a:lvl8pPr marL="3429000" indent="-228600" eaLnBrk="0" fontAlgn="base" hangingPunct="0">
              <a:spcBef>
                <a:spcPts val="375"/>
              </a:spcBef>
              <a:spcAft>
                <a:spcPct val="0"/>
              </a:spcAft>
              <a:buClr>
                <a:srgbClr val="A28E6A"/>
              </a:buClr>
              <a:buChar char="o"/>
              <a:defRPr sz="2000">
                <a:solidFill>
                  <a:schemeClr val="tx1"/>
                </a:solidFill>
                <a:latin typeface="Perpetua" pitchFamily="18" charset="0"/>
              </a:defRPr>
            </a:lvl8pPr>
            <a:lvl9pPr marL="3886200" indent="-228600" eaLnBrk="0" fontAlgn="base" hangingPunct="0">
              <a:spcBef>
                <a:spcPts val="375"/>
              </a:spcBef>
              <a:spcAft>
                <a:spcPct val="0"/>
              </a:spcAft>
              <a:buClr>
                <a:srgbClr val="A28E6A"/>
              </a:buClr>
              <a:buChar char="o"/>
              <a:defRPr sz="2000">
                <a:solidFill>
                  <a:schemeClr val="tx1"/>
                </a:solidFill>
                <a:latin typeface="Perpetua" pitchFamily="18" charset="0"/>
              </a:defRPr>
            </a:lvl9pPr>
          </a:lstStyle>
          <a:p>
            <a:pPr>
              <a:spcBef>
                <a:spcPct val="0"/>
              </a:spcBef>
              <a:buClrTx/>
              <a:buSzTx/>
              <a:buFontTx/>
              <a:buNone/>
            </a:pPr>
            <a:fld id="{30625FD0-A823-42D7-8587-A031F851EF0F}" type="datetime1">
              <a:rPr lang="en-US" altLang="en-US" sz="1400" smtClean="0">
                <a:solidFill>
                  <a:schemeClr val="tx2"/>
                </a:solidFill>
                <a:latin typeface="Arial" pitchFamily="34" charset="0"/>
              </a:rPr>
              <a:pPr>
                <a:spcBef>
                  <a:spcPct val="0"/>
                </a:spcBef>
                <a:buClrTx/>
                <a:buSzTx/>
                <a:buFontTx/>
                <a:buNone/>
              </a:pPr>
              <a:t>8/8/2016</a:t>
            </a:fld>
            <a:endParaRPr lang="en-US" altLang="en-US" sz="1400" smtClean="0">
              <a:solidFill>
                <a:schemeClr val="tx2"/>
              </a:solidFill>
              <a:latin typeface="Arial" pitchFamily="34" charset="0"/>
            </a:endParaRPr>
          </a:p>
        </p:txBody>
      </p:sp>
      <p:sp>
        <p:nvSpPr>
          <p:cNvPr id="16389" name="Slide Number Placeholder 6"/>
          <p:cNvSpPr>
            <a:spLocks noGrp="1"/>
          </p:cNvSpPr>
          <p:nvPr>
            <p:ph type="sldNum" sz="quarter" idx="12"/>
          </p:nvPr>
        </p:nvSpPr>
        <p:spPr bwMode="auto">
          <a:extLst>
            <a:ext uri="{91240B29-F687-4F45-9708-019B960494DF}">
              <a14:hiddenLine xmlns:a14="http://schemas.microsoft.com/office/drawing/2010/main" w="9525">
                <a:solidFill>
                  <a:srgbClr val="000000"/>
                </a:solidFill>
                <a:round/>
                <a:headEnd/>
                <a:tailEnd/>
              </a14:hiddenLine>
            </a:ext>
          </a:extLst>
        </p:spPr>
        <p:txBody>
          <a:bodyPr/>
          <a:lstStyle>
            <a:lvl1pPr>
              <a:spcBef>
                <a:spcPts val="575"/>
              </a:spcBef>
              <a:buClr>
                <a:schemeClr val="accent1"/>
              </a:buClr>
              <a:buSzPct val="85000"/>
              <a:buFont typeface="Wingdings 2" pitchFamily="18" charset="2"/>
              <a:buChar char=""/>
              <a:defRPr sz="2600">
                <a:solidFill>
                  <a:schemeClr val="tx1"/>
                </a:solidFill>
                <a:latin typeface="Perpetua" pitchFamily="18" charset="0"/>
              </a:defRPr>
            </a:lvl1pPr>
            <a:lvl2pPr marL="742950" indent="-285750">
              <a:spcBef>
                <a:spcPts val="375"/>
              </a:spcBef>
              <a:buClr>
                <a:schemeClr val="accent2"/>
              </a:buClr>
              <a:buSzPct val="85000"/>
              <a:buFont typeface="Wingdings 2" pitchFamily="18" charset="2"/>
              <a:buChar char=""/>
              <a:defRPr sz="2400">
                <a:solidFill>
                  <a:schemeClr val="tx1"/>
                </a:solidFill>
                <a:latin typeface="Perpetua" pitchFamily="18" charset="0"/>
              </a:defRPr>
            </a:lvl2pPr>
            <a:lvl3pPr marL="1143000" indent="-228600">
              <a:spcBef>
                <a:spcPts val="375"/>
              </a:spcBef>
              <a:buClr>
                <a:srgbClr val="E6B1AB"/>
              </a:buClr>
              <a:buSzPct val="85000"/>
              <a:buFont typeface="Wingdings 2" pitchFamily="18" charset="2"/>
              <a:buChar char=""/>
              <a:defRPr sz="2000">
                <a:solidFill>
                  <a:schemeClr val="tx1"/>
                </a:solidFill>
                <a:latin typeface="Perpetua" pitchFamily="18" charset="0"/>
              </a:defRPr>
            </a:lvl3pPr>
            <a:lvl4pPr marL="1600200" indent="-228600">
              <a:spcBef>
                <a:spcPts val="375"/>
              </a:spcBef>
              <a:buClr>
                <a:srgbClr val="A28E6A"/>
              </a:buClr>
              <a:buSzPct val="80000"/>
              <a:buFont typeface="Wingdings 2" pitchFamily="18" charset="2"/>
              <a:buChar char=""/>
              <a:defRPr sz="2000">
                <a:solidFill>
                  <a:schemeClr val="tx1"/>
                </a:solidFill>
                <a:latin typeface="Perpetua" pitchFamily="18" charset="0"/>
              </a:defRPr>
            </a:lvl4pPr>
            <a:lvl5pPr marL="2057400" indent="-228600">
              <a:spcBef>
                <a:spcPts val="375"/>
              </a:spcBef>
              <a:buClr>
                <a:srgbClr val="A28E6A"/>
              </a:buClr>
              <a:buChar char="o"/>
              <a:defRPr sz="2000">
                <a:solidFill>
                  <a:schemeClr val="tx1"/>
                </a:solidFill>
                <a:latin typeface="Perpetua" pitchFamily="18" charset="0"/>
              </a:defRPr>
            </a:lvl5pPr>
            <a:lvl6pPr marL="2514600" indent="-228600" eaLnBrk="0" fontAlgn="base" hangingPunct="0">
              <a:spcBef>
                <a:spcPts val="375"/>
              </a:spcBef>
              <a:spcAft>
                <a:spcPct val="0"/>
              </a:spcAft>
              <a:buClr>
                <a:srgbClr val="A28E6A"/>
              </a:buClr>
              <a:buChar char="o"/>
              <a:defRPr sz="2000">
                <a:solidFill>
                  <a:schemeClr val="tx1"/>
                </a:solidFill>
                <a:latin typeface="Perpetua" pitchFamily="18" charset="0"/>
              </a:defRPr>
            </a:lvl6pPr>
            <a:lvl7pPr marL="2971800" indent="-228600" eaLnBrk="0" fontAlgn="base" hangingPunct="0">
              <a:spcBef>
                <a:spcPts val="375"/>
              </a:spcBef>
              <a:spcAft>
                <a:spcPct val="0"/>
              </a:spcAft>
              <a:buClr>
                <a:srgbClr val="A28E6A"/>
              </a:buClr>
              <a:buChar char="o"/>
              <a:defRPr sz="2000">
                <a:solidFill>
                  <a:schemeClr val="tx1"/>
                </a:solidFill>
                <a:latin typeface="Perpetua" pitchFamily="18" charset="0"/>
              </a:defRPr>
            </a:lvl7pPr>
            <a:lvl8pPr marL="3429000" indent="-228600" eaLnBrk="0" fontAlgn="base" hangingPunct="0">
              <a:spcBef>
                <a:spcPts val="375"/>
              </a:spcBef>
              <a:spcAft>
                <a:spcPct val="0"/>
              </a:spcAft>
              <a:buClr>
                <a:srgbClr val="A28E6A"/>
              </a:buClr>
              <a:buChar char="o"/>
              <a:defRPr sz="2000">
                <a:solidFill>
                  <a:schemeClr val="tx1"/>
                </a:solidFill>
                <a:latin typeface="Perpetua" pitchFamily="18" charset="0"/>
              </a:defRPr>
            </a:lvl8pPr>
            <a:lvl9pPr marL="3886200" indent="-228600" eaLnBrk="0" fontAlgn="base" hangingPunct="0">
              <a:spcBef>
                <a:spcPts val="375"/>
              </a:spcBef>
              <a:spcAft>
                <a:spcPct val="0"/>
              </a:spcAft>
              <a:buClr>
                <a:srgbClr val="A28E6A"/>
              </a:buClr>
              <a:buChar char="o"/>
              <a:defRPr sz="2000">
                <a:solidFill>
                  <a:schemeClr val="tx1"/>
                </a:solidFill>
                <a:latin typeface="Perpetua" pitchFamily="18" charset="0"/>
              </a:defRPr>
            </a:lvl9pPr>
          </a:lstStyle>
          <a:p>
            <a:pPr>
              <a:spcBef>
                <a:spcPct val="0"/>
              </a:spcBef>
              <a:buClrTx/>
              <a:buSzTx/>
              <a:buFontTx/>
              <a:buNone/>
            </a:pPr>
            <a:fld id="{F8EB2273-138A-4411-8DC3-D2C6DA0968B4}" type="slidenum">
              <a:rPr lang="en-US" altLang="en-US" sz="1400">
                <a:solidFill>
                  <a:srgbClr val="FFFFFF"/>
                </a:solidFill>
                <a:latin typeface="Franklin Gothic Book" pitchFamily="34" charset="0"/>
              </a:rPr>
              <a:pPr>
                <a:spcBef>
                  <a:spcPct val="0"/>
                </a:spcBef>
                <a:buClrTx/>
                <a:buSzTx/>
                <a:buFontTx/>
                <a:buNone/>
              </a:pPr>
              <a:t>10</a:t>
            </a:fld>
            <a:endParaRPr lang="en-US" altLang="en-US" sz="1400">
              <a:solidFill>
                <a:srgbClr val="FFFFFF"/>
              </a:solidFill>
              <a:latin typeface="Franklin Gothic Book" pitchFamily="34" charset="0"/>
            </a:endParaRPr>
          </a:p>
        </p:txBody>
      </p:sp>
    </p:spTree>
    <p:extLst>
      <p:ext uri="{BB962C8B-B14F-4D97-AF65-F5344CB8AC3E}">
        <p14:creationId xmlns:p14="http://schemas.microsoft.com/office/powerpoint/2010/main" val="3057861436"/>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p:cNvSpPr>
            <a:spLocks noGrp="1"/>
          </p:cNvSpPr>
          <p:nvPr>
            <p:ph type="title"/>
          </p:nvPr>
        </p:nvSpPr>
        <p:spPr>
          <a:xfrm>
            <a:off x="1066800" y="205978"/>
            <a:ext cx="6705600" cy="536972"/>
          </a:xfrm>
        </p:spPr>
        <p:txBody>
          <a:bodyPr/>
          <a:lstStyle/>
          <a:p>
            <a:pPr algn="ctr" eaLnBrk="1" hangingPunct="1"/>
            <a:r>
              <a:rPr lang="en-US" altLang="en-US" smtClean="0"/>
              <a:t>Is WSD hard?</a:t>
            </a:r>
          </a:p>
        </p:txBody>
      </p:sp>
      <p:sp>
        <p:nvSpPr>
          <p:cNvPr id="6" name="Content Placeholder 5"/>
          <p:cNvSpPr>
            <a:spLocks noGrp="1"/>
          </p:cNvSpPr>
          <p:nvPr>
            <p:ph sz="quarter" idx="1"/>
          </p:nvPr>
        </p:nvSpPr>
        <p:spPr>
          <a:xfrm>
            <a:off x="228600" y="857250"/>
            <a:ext cx="8763000" cy="3314700"/>
          </a:xfrm>
        </p:spPr>
        <p:txBody>
          <a:bodyPr/>
          <a:lstStyle/>
          <a:p>
            <a:pPr eaLnBrk="1" hangingPunct="1">
              <a:buFont typeface="Wingdings 2" pitchFamily="18" charset="2"/>
              <a:buNone/>
              <a:defRPr/>
            </a:pPr>
            <a:r>
              <a:rPr lang="en-US" dirty="0" smtClean="0"/>
              <a:t>Knowledge is critical to WSD and very hard to acquire:</a:t>
            </a:r>
          </a:p>
          <a:p>
            <a:pPr marL="514350" indent="-514350" eaLnBrk="1" hangingPunct="1">
              <a:buClr>
                <a:schemeClr val="tx1"/>
              </a:buClr>
              <a:buFont typeface="Wingdings 2" pitchFamily="18" charset="2"/>
              <a:buAutoNum type="arabicPeriod"/>
              <a:defRPr/>
            </a:pPr>
            <a:r>
              <a:rPr lang="en-US" dirty="0" smtClean="0"/>
              <a:t>Coverage: 150,000 words, 6.18 senses/word on average</a:t>
            </a:r>
          </a:p>
          <a:p>
            <a:pPr marL="514350" indent="-514350" eaLnBrk="1" hangingPunct="1">
              <a:buClr>
                <a:schemeClr val="tx1"/>
              </a:buClr>
              <a:buFont typeface="Wingdings 2" pitchFamily="18" charset="2"/>
              <a:buAutoNum type="arabicPeriod"/>
              <a:defRPr/>
            </a:pPr>
            <a:r>
              <a:rPr lang="en-US" dirty="0" smtClean="0"/>
              <a:t>Evolving lexicon: ~2,500 new words/per year in English</a:t>
            </a:r>
          </a:p>
          <a:p>
            <a:pPr eaLnBrk="1" hangingPunct="1">
              <a:buFont typeface="Wingdings 2" pitchFamily="18" charset="2"/>
              <a:buNone/>
              <a:defRPr/>
            </a:pPr>
            <a:r>
              <a:rPr lang="en-US" dirty="0" smtClean="0"/>
              <a:t>A </a:t>
            </a:r>
            <a:r>
              <a:rPr lang="en-US" dirty="0" smtClean="0"/>
              <a:t>practical WSD system needs:</a:t>
            </a:r>
          </a:p>
          <a:p>
            <a:pPr eaLnBrk="1" hangingPunct="1">
              <a:buFont typeface="Wingdings 2" pitchFamily="18" charset="2"/>
              <a:buNone/>
              <a:defRPr/>
            </a:pPr>
            <a:r>
              <a:rPr lang="en-US" b="1" dirty="0" smtClean="0"/>
              <a:t>   Automatically acquirable WSD-capable knowledge of comprehensive coverage and constantly updated as the lexicon of a language evolves.</a:t>
            </a:r>
          </a:p>
          <a:p>
            <a:pPr lvl="1" eaLnBrk="1" hangingPunct="1">
              <a:defRPr/>
            </a:pPr>
            <a:r>
              <a:rPr lang="en-US" sz="1800" dirty="0" smtClean="0"/>
              <a:t>Machine-readable lexical knowledge base, e.g., WordNet</a:t>
            </a:r>
          </a:p>
          <a:p>
            <a:pPr lvl="1" eaLnBrk="1" hangingPunct="1">
              <a:defRPr/>
            </a:pPr>
            <a:r>
              <a:rPr lang="en-US" sz="1800" dirty="0" err="1" smtClean="0"/>
              <a:t>Unannotated</a:t>
            </a:r>
            <a:r>
              <a:rPr lang="en-US" sz="1800" dirty="0" smtClean="0"/>
              <a:t> text</a:t>
            </a:r>
          </a:p>
          <a:p>
            <a:pPr eaLnBrk="1" hangingPunct="1">
              <a:buFont typeface="Wingdings 2" pitchFamily="18" charset="2"/>
              <a:buNone/>
              <a:defRPr/>
            </a:pPr>
            <a:endParaRPr lang="en-US" dirty="0" smtClean="0"/>
          </a:p>
        </p:txBody>
      </p:sp>
      <p:sp>
        <p:nvSpPr>
          <p:cNvPr id="17412" name="Date Placeholder 6"/>
          <p:cNvSpPr>
            <a:spLocks noGrp="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ts val="575"/>
              </a:spcBef>
              <a:buClr>
                <a:schemeClr val="accent1"/>
              </a:buClr>
              <a:buSzPct val="85000"/>
              <a:buFont typeface="Wingdings 2" pitchFamily="18" charset="2"/>
              <a:buChar char=""/>
              <a:defRPr sz="2600">
                <a:solidFill>
                  <a:schemeClr val="tx1"/>
                </a:solidFill>
                <a:latin typeface="Perpetua" pitchFamily="18" charset="0"/>
              </a:defRPr>
            </a:lvl1pPr>
            <a:lvl2pPr marL="742950" indent="-285750">
              <a:spcBef>
                <a:spcPts val="375"/>
              </a:spcBef>
              <a:buClr>
                <a:schemeClr val="accent2"/>
              </a:buClr>
              <a:buSzPct val="85000"/>
              <a:buFont typeface="Wingdings 2" pitchFamily="18" charset="2"/>
              <a:buChar char=""/>
              <a:defRPr sz="2400">
                <a:solidFill>
                  <a:schemeClr val="tx1"/>
                </a:solidFill>
                <a:latin typeface="Perpetua" pitchFamily="18" charset="0"/>
              </a:defRPr>
            </a:lvl2pPr>
            <a:lvl3pPr marL="1143000" indent="-228600">
              <a:spcBef>
                <a:spcPts val="375"/>
              </a:spcBef>
              <a:buClr>
                <a:srgbClr val="E6B1AB"/>
              </a:buClr>
              <a:buSzPct val="85000"/>
              <a:buFont typeface="Wingdings 2" pitchFamily="18" charset="2"/>
              <a:buChar char=""/>
              <a:defRPr sz="2000">
                <a:solidFill>
                  <a:schemeClr val="tx1"/>
                </a:solidFill>
                <a:latin typeface="Perpetua" pitchFamily="18" charset="0"/>
              </a:defRPr>
            </a:lvl3pPr>
            <a:lvl4pPr marL="1600200" indent="-228600">
              <a:spcBef>
                <a:spcPts val="375"/>
              </a:spcBef>
              <a:buClr>
                <a:srgbClr val="A28E6A"/>
              </a:buClr>
              <a:buSzPct val="80000"/>
              <a:buFont typeface="Wingdings 2" pitchFamily="18" charset="2"/>
              <a:buChar char=""/>
              <a:defRPr sz="2000">
                <a:solidFill>
                  <a:schemeClr val="tx1"/>
                </a:solidFill>
                <a:latin typeface="Perpetua" pitchFamily="18" charset="0"/>
              </a:defRPr>
            </a:lvl4pPr>
            <a:lvl5pPr marL="2057400" indent="-228600">
              <a:spcBef>
                <a:spcPts val="375"/>
              </a:spcBef>
              <a:buClr>
                <a:srgbClr val="A28E6A"/>
              </a:buClr>
              <a:buChar char="o"/>
              <a:defRPr sz="2000">
                <a:solidFill>
                  <a:schemeClr val="tx1"/>
                </a:solidFill>
                <a:latin typeface="Perpetua" pitchFamily="18" charset="0"/>
              </a:defRPr>
            </a:lvl5pPr>
            <a:lvl6pPr marL="2514600" indent="-228600" eaLnBrk="0" fontAlgn="base" hangingPunct="0">
              <a:spcBef>
                <a:spcPts val="375"/>
              </a:spcBef>
              <a:spcAft>
                <a:spcPct val="0"/>
              </a:spcAft>
              <a:buClr>
                <a:srgbClr val="A28E6A"/>
              </a:buClr>
              <a:buChar char="o"/>
              <a:defRPr sz="2000">
                <a:solidFill>
                  <a:schemeClr val="tx1"/>
                </a:solidFill>
                <a:latin typeface="Perpetua" pitchFamily="18" charset="0"/>
              </a:defRPr>
            </a:lvl6pPr>
            <a:lvl7pPr marL="2971800" indent="-228600" eaLnBrk="0" fontAlgn="base" hangingPunct="0">
              <a:spcBef>
                <a:spcPts val="375"/>
              </a:spcBef>
              <a:spcAft>
                <a:spcPct val="0"/>
              </a:spcAft>
              <a:buClr>
                <a:srgbClr val="A28E6A"/>
              </a:buClr>
              <a:buChar char="o"/>
              <a:defRPr sz="2000">
                <a:solidFill>
                  <a:schemeClr val="tx1"/>
                </a:solidFill>
                <a:latin typeface="Perpetua" pitchFamily="18" charset="0"/>
              </a:defRPr>
            </a:lvl7pPr>
            <a:lvl8pPr marL="3429000" indent="-228600" eaLnBrk="0" fontAlgn="base" hangingPunct="0">
              <a:spcBef>
                <a:spcPts val="375"/>
              </a:spcBef>
              <a:spcAft>
                <a:spcPct val="0"/>
              </a:spcAft>
              <a:buClr>
                <a:srgbClr val="A28E6A"/>
              </a:buClr>
              <a:buChar char="o"/>
              <a:defRPr sz="2000">
                <a:solidFill>
                  <a:schemeClr val="tx1"/>
                </a:solidFill>
                <a:latin typeface="Perpetua" pitchFamily="18" charset="0"/>
              </a:defRPr>
            </a:lvl8pPr>
            <a:lvl9pPr marL="3886200" indent="-228600" eaLnBrk="0" fontAlgn="base" hangingPunct="0">
              <a:spcBef>
                <a:spcPts val="375"/>
              </a:spcBef>
              <a:spcAft>
                <a:spcPct val="0"/>
              </a:spcAft>
              <a:buClr>
                <a:srgbClr val="A28E6A"/>
              </a:buClr>
              <a:buChar char="o"/>
              <a:defRPr sz="2000">
                <a:solidFill>
                  <a:schemeClr val="tx1"/>
                </a:solidFill>
                <a:latin typeface="Perpetua" pitchFamily="18" charset="0"/>
              </a:defRPr>
            </a:lvl9pPr>
          </a:lstStyle>
          <a:p>
            <a:pPr>
              <a:spcBef>
                <a:spcPct val="0"/>
              </a:spcBef>
              <a:buClrTx/>
              <a:buSzTx/>
              <a:buFontTx/>
              <a:buNone/>
            </a:pPr>
            <a:fld id="{281E6F7C-222C-4C31-89AC-BBC53D2BCEF8}" type="datetime1">
              <a:rPr lang="en-US" altLang="en-US" sz="1400" smtClean="0">
                <a:solidFill>
                  <a:schemeClr val="tx2"/>
                </a:solidFill>
                <a:latin typeface="Arial" pitchFamily="34" charset="0"/>
              </a:rPr>
              <a:pPr>
                <a:spcBef>
                  <a:spcPct val="0"/>
                </a:spcBef>
                <a:buClrTx/>
                <a:buSzTx/>
                <a:buFontTx/>
                <a:buNone/>
              </a:pPr>
              <a:t>8/8/2016</a:t>
            </a:fld>
            <a:endParaRPr lang="en-US" altLang="en-US" sz="1400" smtClean="0">
              <a:solidFill>
                <a:schemeClr val="tx2"/>
              </a:solidFill>
              <a:latin typeface="Arial" pitchFamily="34" charset="0"/>
            </a:endParaRPr>
          </a:p>
        </p:txBody>
      </p:sp>
      <p:sp>
        <p:nvSpPr>
          <p:cNvPr id="17413" name="Slide Number Placeholder 7"/>
          <p:cNvSpPr>
            <a:spLocks noGrp="1"/>
          </p:cNvSpPr>
          <p:nvPr>
            <p:ph type="sldNum" sz="quarter" idx="12"/>
          </p:nvPr>
        </p:nvSpPr>
        <p:spPr bwMode="auto">
          <a:extLst>
            <a:ext uri="{91240B29-F687-4F45-9708-019B960494DF}">
              <a14:hiddenLine xmlns:a14="http://schemas.microsoft.com/office/drawing/2010/main" w="9525">
                <a:solidFill>
                  <a:srgbClr val="000000"/>
                </a:solidFill>
                <a:round/>
                <a:headEnd/>
                <a:tailEnd/>
              </a14:hiddenLine>
            </a:ext>
          </a:extLst>
        </p:spPr>
        <p:txBody>
          <a:bodyPr/>
          <a:lstStyle>
            <a:lvl1pPr>
              <a:spcBef>
                <a:spcPts val="575"/>
              </a:spcBef>
              <a:buClr>
                <a:schemeClr val="accent1"/>
              </a:buClr>
              <a:buSzPct val="85000"/>
              <a:buFont typeface="Wingdings 2" pitchFamily="18" charset="2"/>
              <a:buChar char=""/>
              <a:defRPr sz="2600">
                <a:solidFill>
                  <a:schemeClr val="tx1"/>
                </a:solidFill>
                <a:latin typeface="Perpetua" pitchFamily="18" charset="0"/>
              </a:defRPr>
            </a:lvl1pPr>
            <a:lvl2pPr marL="742950" indent="-285750">
              <a:spcBef>
                <a:spcPts val="375"/>
              </a:spcBef>
              <a:buClr>
                <a:schemeClr val="accent2"/>
              </a:buClr>
              <a:buSzPct val="85000"/>
              <a:buFont typeface="Wingdings 2" pitchFamily="18" charset="2"/>
              <a:buChar char=""/>
              <a:defRPr sz="2400">
                <a:solidFill>
                  <a:schemeClr val="tx1"/>
                </a:solidFill>
                <a:latin typeface="Perpetua" pitchFamily="18" charset="0"/>
              </a:defRPr>
            </a:lvl2pPr>
            <a:lvl3pPr marL="1143000" indent="-228600">
              <a:spcBef>
                <a:spcPts val="375"/>
              </a:spcBef>
              <a:buClr>
                <a:srgbClr val="E6B1AB"/>
              </a:buClr>
              <a:buSzPct val="85000"/>
              <a:buFont typeface="Wingdings 2" pitchFamily="18" charset="2"/>
              <a:buChar char=""/>
              <a:defRPr sz="2000">
                <a:solidFill>
                  <a:schemeClr val="tx1"/>
                </a:solidFill>
                <a:latin typeface="Perpetua" pitchFamily="18" charset="0"/>
              </a:defRPr>
            </a:lvl3pPr>
            <a:lvl4pPr marL="1600200" indent="-228600">
              <a:spcBef>
                <a:spcPts val="375"/>
              </a:spcBef>
              <a:buClr>
                <a:srgbClr val="A28E6A"/>
              </a:buClr>
              <a:buSzPct val="80000"/>
              <a:buFont typeface="Wingdings 2" pitchFamily="18" charset="2"/>
              <a:buChar char=""/>
              <a:defRPr sz="2000">
                <a:solidFill>
                  <a:schemeClr val="tx1"/>
                </a:solidFill>
                <a:latin typeface="Perpetua" pitchFamily="18" charset="0"/>
              </a:defRPr>
            </a:lvl4pPr>
            <a:lvl5pPr marL="2057400" indent="-228600">
              <a:spcBef>
                <a:spcPts val="375"/>
              </a:spcBef>
              <a:buClr>
                <a:srgbClr val="A28E6A"/>
              </a:buClr>
              <a:buChar char="o"/>
              <a:defRPr sz="2000">
                <a:solidFill>
                  <a:schemeClr val="tx1"/>
                </a:solidFill>
                <a:latin typeface="Perpetua" pitchFamily="18" charset="0"/>
              </a:defRPr>
            </a:lvl5pPr>
            <a:lvl6pPr marL="2514600" indent="-228600" eaLnBrk="0" fontAlgn="base" hangingPunct="0">
              <a:spcBef>
                <a:spcPts val="375"/>
              </a:spcBef>
              <a:spcAft>
                <a:spcPct val="0"/>
              </a:spcAft>
              <a:buClr>
                <a:srgbClr val="A28E6A"/>
              </a:buClr>
              <a:buChar char="o"/>
              <a:defRPr sz="2000">
                <a:solidFill>
                  <a:schemeClr val="tx1"/>
                </a:solidFill>
                <a:latin typeface="Perpetua" pitchFamily="18" charset="0"/>
              </a:defRPr>
            </a:lvl6pPr>
            <a:lvl7pPr marL="2971800" indent="-228600" eaLnBrk="0" fontAlgn="base" hangingPunct="0">
              <a:spcBef>
                <a:spcPts val="375"/>
              </a:spcBef>
              <a:spcAft>
                <a:spcPct val="0"/>
              </a:spcAft>
              <a:buClr>
                <a:srgbClr val="A28E6A"/>
              </a:buClr>
              <a:buChar char="o"/>
              <a:defRPr sz="2000">
                <a:solidFill>
                  <a:schemeClr val="tx1"/>
                </a:solidFill>
                <a:latin typeface="Perpetua" pitchFamily="18" charset="0"/>
              </a:defRPr>
            </a:lvl7pPr>
            <a:lvl8pPr marL="3429000" indent="-228600" eaLnBrk="0" fontAlgn="base" hangingPunct="0">
              <a:spcBef>
                <a:spcPts val="375"/>
              </a:spcBef>
              <a:spcAft>
                <a:spcPct val="0"/>
              </a:spcAft>
              <a:buClr>
                <a:srgbClr val="A28E6A"/>
              </a:buClr>
              <a:buChar char="o"/>
              <a:defRPr sz="2000">
                <a:solidFill>
                  <a:schemeClr val="tx1"/>
                </a:solidFill>
                <a:latin typeface="Perpetua" pitchFamily="18" charset="0"/>
              </a:defRPr>
            </a:lvl8pPr>
            <a:lvl9pPr marL="3886200" indent="-228600" eaLnBrk="0" fontAlgn="base" hangingPunct="0">
              <a:spcBef>
                <a:spcPts val="375"/>
              </a:spcBef>
              <a:spcAft>
                <a:spcPct val="0"/>
              </a:spcAft>
              <a:buClr>
                <a:srgbClr val="A28E6A"/>
              </a:buClr>
              <a:buChar char="o"/>
              <a:defRPr sz="2000">
                <a:solidFill>
                  <a:schemeClr val="tx1"/>
                </a:solidFill>
                <a:latin typeface="Perpetua" pitchFamily="18" charset="0"/>
              </a:defRPr>
            </a:lvl9pPr>
          </a:lstStyle>
          <a:p>
            <a:pPr>
              <a:spcBef>
                <a:spcPct val="0"/>
              </a:spcBef>
              <a:buClrTx/>
              <a:buSzTx/>
              <a:buFontTx/>
              <a:buNone/>
            </a:pPr>
            <a:fld id="{5401F9B4-F43A-4533-B676-B0AA0B0BBBBA}" type="slidenum">
              <a:rPr lang="en-US" altLang="en-US" sz="1400">
                <a:solidFill>
                  <a:srgbClr val="FFFFFF"/>
                </a:solidFill>
                <a:latin typeface="Franklin Gothic Book" pitchFamily="34" charset="0"/>
              </a:rPr>
              <a:pPr>
                <a:spcBef>
                  <a:spcPct val="0"/>
                </a:spcBef>
                <a:buClrTx/>
                <a:buSzTx/>
                <a:buFontTx/>
                <a:buNone/>
              </a:pPr>
              <a:t>11</a:t>
            </a:fld>
            <a:endParaRPr lang="en-US" altLang="en-US" sz="1400">
              <a:solidFill>
                <a:srgbClr val="FFFFFF"/>
              </a:solidFill>
              <a:latin typeface="Franklin Gothic Book" pitchFamily="34" charset="0"/>
            </a:endParaRPr>
          </a:p>
        </p:txBody>
      </p:sp>
    </p:spTree>
    <p:extLst>
      <p:ext uri="{BB962C8B-B14F-4D97-AF65-F5344CB8AC3E}">
        <p14:creationId xmlns:p14="http://schemas.microsoft.com/office/powerpoint/2010/main" val="1125643818"/>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p:cNvSpPr>
            <a:spLocks noGrp="1"/>
          </p:cNvSpPr>
          <p:nvPr>
            <p:ph type="title"/>
          </p:nvPr>
        </p:nvSpPr>
        <p:spPr>
          <a:xfrm>
            <a:off x="457200" y="205978"/>
            <a:ext cx="8229600" cy="479822"/>
          </a:xfrm>
        </p:spPr>
        <p:txBody>
          <a:bodyPr/>
          <a:lstStyle/>
          <a:p>
            <a:pPr algn="ctr" eaLnBrk="1" hangingPunct="1"/>
            <a:r>
              <a:rPr lang="en-US" altLang="en-US" smtClean="0"/>
              <a:t>WSD Knowledge acquisition process</a:t>
            </a:r>
          </a:p>
        </p:txBody>
      </p:sp>
      <p:sp>
        <p:nvSpPr>
          <p:cNvPr id="13317" name="Text Box 4"/>
          <p:cNvSpPr txBox="1">
            <a:spLocks noChangeArrowheads="1"/>
          </p:cNvSpPr>
          <p:nvPr/>
        </p:nvSpPr>
        <p:spPr bwMode="auto">
          <a:xfrm>
            <a:off x="3657600" y="742951"/>
            <a:ext cx="1524000" cy="338554"/>
          </a:xfrm>
          <a:prstGeom prst="rect">
            <a:avLst/>
          </a:prstGeom>
          <a:ln>
            <a:noFill/>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a:spAutoFit/>
          </a:bodyPr>
          <a:lstStyle/>
          <a:p>
            <a:pPr algn="ctr" eaLnBrk="1" hangingPunct="1">
              <a:spcBef>
                <a:spcPct val="50000"/>
              </a:spcBef>
              <a:defRPr/>
            </a:pPr>
            <a:r>
              <a:rPr lang="en-US" sz="1600" b="1" dirty="0">
                <a:solidFill>
                  <a:schemeClr val="tx1"/>
                </a:solidFill>
              </a:rPr>
              <a:t>Words</a:t>
            </a:r>
          </a:p>
        </p:txBody>
      </p:sp>
      <p:sp>
        <p:nvSpPr>
          <p:cNvPr id="13318" name="Text Box 5"/>
          <p:cNvSpPr txBox="1">
            <a:spLocks noChangeArrowheads="1"/>
          </p:cNvSpPr>
          <p:nvPr/>
        </p:nvSpPr>
        <p:spPr bwMode="auto">
          <a:xfrm>
            <a:off x="2590800" y="2453879"/>
            <a:ext cx="3733800" cy="338554"/>
          </a:xfrm>
          <a:prstGeom prst="rect">
            <a:avLst/>
          </a:prstGeom>
          <a:ln>
            <a:noFill/>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a:spAutoFit/>
          </a:bodyPr>
          <a:lstStyle/>
          <a:p>
            <a:pPr algn="ctr" eaLnBrk="1" hangingPunct="1">
              <a:spcBef>
                <a:spcPct val="50000"/>
              </a:spcBef>
              <a:defRPr/>
            </a:pPr>
            <a:r>
              <a:rPr lang="en-US" sz="1600" b="1" dirty="0">
                <a:solidFill>
                  <a:schemeClr val="tx1"/>
                </a:solidFill>
              </a:rPr>
              <a:t>Sentence segmentation</a:t>
            </a:r>
          </a:p>
        </p:txBody>
      </p:sp>
      <p:sp>
        <p:nvSpPr>
          <p:cNvPr id="13319" name="Text Box 6"/>
          <p:cNvSpPr txBox="1">
            <a:spLocks noChangeArrowheads="1"/>
          </p:cNvSpPr>
          <p:nvPr/>
        </p:nvSpPr>
        <p:spPr bwMode="auto">
          <a:xfrm>
            <a:off x="2819400" y="3082529"/>
            <a:ext cx="3276600" cy="338554"/>
          </a:xfrm>
          <a:prstGeom prst="rect">
            <a:avLst/>
          </a:prstGeom>
          <a:ln>
            <a:noFill/>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a:spAutoFit/>
          </a:bodyPr>
          <a:lstStyle/>
          <a:p>
            <a:pPr algn="ctr" eaLnBrk="1" hangingPunct="1">
              <a:spcBef>
                <a:spcPct val="50000"/>
              </a:spcBef>
              <a:defRPr/>
            </a:pPr>
            <a:r>
              <a:rPr lang="en-US" sz="1600" b="1" dirty="0">
                <a:solidFill>
                  <a:schemeClr val="tx1"/>
                </a:solidFill>
              </a:rPr>
              <a:t>Parsing sentences</a:t>
            </a:r>
          </a:p>
        </p:txBody>
      </p:sp>
      <p:sp>
        <p:nvSpPr>
          <p:cNvPr id="13320" name="Text Box 7"/>
          <p:cNvSpPr txBox="1">
            <a:spLocks noChangeArrowheads="1"/>
          </p:cNvSpPr>
          <p:nvPr/>
        </p:nvSpPr>
        <p:spPr bwMode="auto">
          <a:xfrm>
            <a:off x="2209800" y="3657600"/>
            <a:ext cx="4495800" cy="338554"/>
          </a:xfrm>
          <a:prstGeom prst="rect">
            <a:avLst/>
          </a:prstGeom>
          <a:ln>
            <a:noFill/>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a:spAutoFit/>
          </a:bodyPr>
          <a:lstStyle/>
          <a:p>
            <a:pPr algn="ctr" eaLnBrk="1" hangingPunct="1">
              <a:spcBef>
                <a:spcPct val="50000"/>
              </a:spcBef>
              <a:defRPr/>
            </a:pPr>
            <a:r>
              <a:rPr lang="en-US" sz="1600" b="1" dirty="0">
                <a:solidFill>
                  <a:schemeClr val="tx1"/>
                </a:solidFill>
              </a:rPr>
              <a:t>Merging dependency relations</a:t>
            </a:r>
          </a:p>
        </p:txBody>
      </p:sp>
      <p:sp>
        <p:nvSpPr>
          <p:cNvPr id="13321" name="Text Box 8"/>
          <p:cNvSpPr txBox="1">
            <a:spLocks noChangeArrowheads="1"/>
          </p:cNvSpPr>
          <p:nvPr/>
        </p:nvSpPr>
        <p:spPr bwMode="auto">
          <a:xfrm>
            <a:off x="3200400" y="4286250"/>
            <a:ext cx="2438400" cy="338554"/>
          </a:xfrm>
          <a:prstGeom prst="rect">
            <a:avLst/>
          </a:prstGeom>
          <a:ln>
            <a:noFill/>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a:spAutoFit/>
          </a:bodyPr>
          <a:lstStyle/>
          <a:p>
            <a:pPr algn="ctr" eaLnBrk="1" hangingPunct="1">
              <a:spcBef>
                <a:spcPct val="50000"/>
              </a:spcBef>
              <a:defRPr/>
            </a:pPr>
            <a:r>
              <a:rPr lang="en-US" sz="1600" b="1" dirty="0">
                <a:solidFill>
                  <a:schemeClr val="tx1"/>
                </a:solidFill>
              </a:rPr>
              <a:t>Knowledge base</a:t>
            </a:r>
          </a:p>
        </p:txBody>
      </p:sp>
      <p:sp>
        <p:nvSpPr>
          <p:cNvPr id="13322" name="Text Box 13"/>
          <p:cNvSpPr txBox="1">
            <a:spLocks noChangeArrowheads="1"/>
          </p:cNvSpPr>
          <p:nvPr/>
        </p:nvSpPr>
        <p:spPr bwMode="auto">
          <a:xfrm>
            <a:off x="3505200" y="1257301"/>
            <a:ext cx="1752600" cy="338554"/>
          </a:xfrm>
          <a:prstGeom prst="rect">
            <a:avLst/>
          </a:prstGeom>
          <a:ln>
            <a:noFill/>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a:spAutoFit/>
          </a:bodyPr>
          <a:lstStyle/>
          <a:p>
            <a:pPr algn="ctr" eaLnBrk="1" hangingPunct="1">
              <a:spcBef>
                <a:spcPct val="50000"/>
              </a:spcBef>
              <a:defRPr/>
            </a:pPr>
            <a:r>
              <a:rPr lang="en-US" sz="1600" b="1" dirty="0">
                <a:solidFill>
                  <a:schemeClr val="tx1"/>
                </a:solidFill>
              </a:rPr>
              <a:t>Web search</a:t>
            </a:r>
          </a:p>
        </p:txBody>
      </p:sp>
      <p:sp>
        <p:nvSpPr>
          <p:cNvPr id="13323" name="Text Box 15"/>
          <p:cNvSpPr txBox="1">
            <a:spLocks noChangeArrowheads="1"/>
          </p:cNvSpPr>
          <p:nvPr/>
        </p:nvSpPr>
        <p:spPr bwMode="auto">
          <a:xfrm>
            <a:off x="3048000" y="1828800"/>
            <a:ext cx="2667000" cy="338554"/>
          </a:xfrm>
          <a:prstGeom prst="rect">
            <a:avLst/>
          </a:prstGeom>
          <a:ln>
            <a:noFill/>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a:spAutoFit/>
          </a:bodyPr>
          <a:lstStyle/>
          <a:p>
            <a:pPr algn="ctr" eaLnBrk="1" hangingPunct="1">
              <a:spcBef>
                <a:spcPct val="50000"/>
              </a:spcBef>
              <a:defRPr/>
            </a:pPr>
            <a:r>
              <a:rPr lang="en-US" sz="1600" b="1" dirty="0">
                <a:solidFill>
                  <a:schemeClr val="tx1"/>
                </a:solidFill>
              </a:rPr>
              <a:t>HTML cleaning</a:t>
            </a:r>
          </a:p>
        </p:txBody>
      </p:sp>
      <p:cxnSp>
        <p:nvCxnSpPr>
          <p:cNvPr id="24" name="Straight Arrow Connector 23"/>
          <p:cNvCxnSpPr/>
          <p:nvPr/>
        </p:nvCxnSpPr>
        <p:spPr>
          <a:xfrm rot="5400000">
            <a:off x="4335463" y="1172766"/>
            <a:ext cx="171450" cy="0"/>
          </a:xfrm>
          <a:prstGeom prst="straightConnector1">
            <a:avLst/>
          </a:prstGeom>
          <a:ln>
            <a:tailEnd type="arrow"/>
          </a:ln>
        </p:spPr>
        <p:style>
          <a:lnRef idx="3">
            <a:schemeClr val="accent1"/>
          </a:lnRef>
          <a:fillRef idx="0">
            <a:schemeClr val="accent1"/>
          </a:fillRef>
          <a:effectRef idx="2">
            <a:schemeClr val="accent1"/>
          </a:effectRef>
          <a:fontRef idx="minor">
            <a:schemeClr val="tx1"/>
          </a:fontRef>
        </p:style>
      </p:cxnSp>
      <p:cxnSp>
        <p:nvCxnSpPr>
          <p:cNvPr id="25" name="Straight Arrow Connector 24"/>
          <p:cNvCxnSpPr/>
          <p:nvPr/>
        </p:nvCxnSpPr>
        <p:spPr>
          <a:xfrm rot="5400000">
            <a:off x="4303912" y="1714302"/>
            <a:ext cx="229791" cy="1587"/>
          </a:xfrm>
          <a:prstGeom prst="straightConnector1">
            <a:avLst/>
          </a:prstGeom>
          <a:ln>
            <a:tailEnd type="arrow"/>
          </a:ln>
        </p:spPr>
        <p:style>
          <a:lnRef idx="3">
            <a:schemeClr val="accent1"/>
          </a:lnRef>
          <a:fillRef idx="0">
            <a:schemeClr val="accent1"/>
          </a:fillRef>
          <a:effectRef idx="2">
            <a:schemeClr val="accent1"/>
          </a:effectRef>
          <a:fontRef idx="minor">
            <a:schemeClr val="tx1"/>
          </a:fontRef>
        </p:style>
      </p:cxnSp>
      <p:cxnSp>
        <p:nvCxnSpPr>
          <p:cNvPr id="26" name="Straight Arrow Connector 25"/>
          <p:cNvCxnSpPr/>
          <p:nvPr/>
        </p:nvCxnSpPr>
        <p:spPr>
          <a:xfrm rot="5400000">
            <a:off x="4276726" y="2314179"/>
            <a:ext cx="285750" cy="3175"/>
          </a:xfrm>
          <a:prstGeom prst="straightConnector1">
            <a:avLst/>
          </a:prstGeom>
          <a:ln>
            <a:tailEnd type="arrow"/>
          </a:ln>
        </p:spPr>
        <p:style>
          <a:lnRef idx="3">
            <a:schemeClr val="accent1"/>
          </a:lnRef>
          <a:fillRef idx="0">
            <a:schemeClr val="accent1"/>
          </a:fillRef>
          <a:effectRef idx="2">
            <a:schemeClr val="accent1"/>
          </a:effectRef>
          <a:fontRef idx="minor">
            <a:schemeClr val="tx1"/>
          </a:fontRef>
        </p:style>
      </p:cxnSp>
      <p:cxnSp>
        <p:nvCxnSpPr>
          <p:cNvPr id="28" name="Straight Arrow Connector 27"/>
          <p:cNvCxnSpPr/>
          <p:nvPr/>
        </p:nvCxnSpPr>
        <p:spPr>
          <a:xfrm rot="5400000">
            <a:off x="4276726" y="2942829"/>
            <a:ext cx="285750" cy="3175"/>
          </a:xfrm>
          <a:prstGeom prst="straightConnector1">
            <a:avLst/>
          </a:prstGeom>
          <a:ln>
            <a:tailEnd type="arrow"/>
          </a:ln>
        </p:spPr>
        <p:style>
          <a:lnRef idx="3">
            <a:schemeClr val="accent1"/>
          </a:lnRef>
          <a:fillRef idx="0">
            <a:schemeClr val="accent1"/>
          </a:fillRef>
          <a:effectRef idx="2">
            <a:schemeClr val="accent1"/>
          </a:effectRef>
          <a:fontRef idx="minor">
            <a:schemeClr val="tx1"/>
          </a:fontRef>
        </p:style>
      </p:cxnSp>
      <p:cxnSp>
        <p:nvCxnSpPr>
          <p:cNvPr id="30" name="Straight Arrow Connector 29"/>
          <p:cNvCxnSpPr/>
          <p:nvPr/>
        </p:nvCxnSpPr>
        <p:spPr>
          <a:xfrm rot="5400000">
            <a:off x="4306690" y="3543102"/>
            <a:ext cx="227409" cy="1588"/>
          </a:xfrm>
          <a:prstGeom prst="straightConnector1">
            <a:avLst/>
          </a:prstGeom>
          <a:ln>
            <a:tailEnd type="arrow"/>
          </a:ln>
        </p:spPr>
        <p:style>
          <a:lnRef idx="3">
            <a:schemeClr val="accent1"/>
          </a:lnRef>
          <a:fillRef idx="0">
            <a:schemeClr val="accent1"/>
          </a:fillRef>
          <a:effectRef idx="2">
            <a:schemeClr val="accent1"/>
          </a:effectRef>
          <a:fontRef idx="minor">
            <a:schemeClr val="tx1"/>
          </a:fontRef>
        </p:style>
      </p:cxnSp>
      <p:cxnSp>
        <p:nvCxnSpPr>
          <p:cNvPr id="32" name="Straight Arrow Connector 31"/>
          <p:cNvCxnSpPr/>
          <p:nvPr/>
        </p:nvCxnSpPr>
        <p:spPr>
          <a:xfrm rot="5400000">
            <a:off x="4278313" y="4141788"/>
            <a:ext cx="285750" cy="3175"/>
          </a:xfrm>
          <a:prstGeom prst="straightConnector1">
            <a:avLst/>
          </a:prstGeom>
          <a:ln>
            <a:tailEnd type="arrow"/>
          </a:ln>
        </p:spPr>
        <p:style>
          <a:lnRef idx="3">
            <a:schemeClr val="accent1"/>
          </a:lnRef>
          <a:fillRef idx="0">
            <a:schemeClr val="accent1"/>
          </a:fillRef>
          <a:effectRef idx="2">
            <a:schemeClr val="accent1"/>
          </a:effectRef>
          <a:fontRef idx="minor">
            <a:schemeClr val="tx1"/>
          </a:fontRef>
        </p:style>
      </p:cxnSp>
      <p:sp>
        <p:nvSpPr>
          <p:cNvPr id="18462" name="Date Placeholder 17"/>
          <p:cNvSpPr>
            <a:spLocks noGrp="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ts val="575"/>
              </a:spcBef>
              <a:buClr>
                <a:schemeClr val="accent1"/>
              </a:buClr>
              <a:buSzPct val="85000"/>
              <a:buFont typeface="Wingdings 2" pitchFamily="18" charset="2"/>
              <a:buChar char=""/>
              <a:defRPr sz="2600">
                <a:solidFill>
                  <a:schemeClr val="tx1"/>
                </a:solidFill>
                <a:latin typeface="Perpetua" pitchFamily="18" charset="0"/>
              </a:defRPr>
            </a:lvl1pPr>
            <a:lvl2pPr marL="742950" indent="-285750">
              <a:spcBef>
                <a:spcPts val="375"/>
              </a:spcBef>
              <a:buClr>
                <a:schemeClr val="accent2"/>
              </a:buClr>
              <a:buSzPct val="85000"/>
              <a:buFont typeface="Wingdings 2" pitchFamily="18" charset="2"/>
              <a:buChar char=""/>
              <a:defRPr sz="2400">
                <a:solidFill>
                  <a:schemeClr val="tx1"/>
                </a:solidFill>
                <a:latin typeface="Perpetua" pitchFamily="18" charset="0"/>
              </a:defRPr>
            </a:lvl2pPr>
            <a:lvl3pPr marL="1143000" indent="-228600">
              <a:spcBef>
                <a:spcPts val="375"/>
              </a:spcBef>
              <a:buClr>
                <a:srgbClr val="E6B1AB"/>
              </a:buClr>
              <a:buSzPct val="85000"/>
              <a:buFont typeface="Wingdings 2" pitchFamily="18" charset="2"/>
              <a:buChar char=""/>
              <a:defRPr sz="2000">
                <a:solidFill>
                  <a:schemeClr val="tx1"/>
                </a:solidFill>
                <a:latin typeface="Perpetua" pitchFamily="18" charset="0"/>
              </a:defRPr>
            </a:lvl3pPr>
            <a:lvl4pPr marL="1600200" indent="-228600">
              <a:spcBef>
                <a:spcPts val="375"/>
              </a:spcBef>
              <a:buClr>
                <a:srgbClr val="A28E6A"/>
              </a:buClr>
              <a:buSzPct val="80000"/>
              <a:buFont typeface="Wingdings 2" pitchFamily="18" charset="2"/>
              <a:buChar char=""/>
              <a:defRPr sz="2000">
                <a:solidFill>
                  <a:schemeClr val="tx1"/>
                </a:solidFill>
                <a:latin typeface="Perpetua" pitchFamily="18" charset="0"/>
              </a:defRPr>
            </a:lvl4pPr>
            <a:lvl5pPr marL="2057400" indent="-228600">
              <a:spcBef>
                <a:spcPts val="375"/>
              </a:spcBef>
              <a:buClr>
                <a:srgbClr val="A28E6A"/>
              </a:buClr>
              <a:buChar char="o"/>
              <a:defRPr sz="2000">
                <a:solidFill>
                  <a:schemeClr val="tx1"/>
                </a:solidFill>
                <a:latin typeface="Perpetua" pitchFamily="18" charset="0"/>
              </a:defRPr>
            </a:lvl5pPr>
            <a:lvl6pPr marL="2514600" indent="-228600" eaLnBrk="0" fontAlgn="base" hangingPunct="0">
              <a:spcBef>
                <a:spcPts val="375"/>
              </a:spcBef>
              <a:spcAft>
                <a:spcPct val="0"/>
              </a:spcAft>
              <a:buClr>
                <a:srgbClr val="A28E6A"/>
              </a:buClr>
              <a:buChar char="o"/>
              <a:defRPr sz="2000">
                <a:solidFill>
                  <a:schemeClr val="tx1"/>
                </a:solidFill>
                <a:latin typeface="Perpetua" pitchFamily="18" charset="0"/>
              </a:defRPr>
            </a:lvl6pPr>
            <a:lvl7pPr marL="2971800" indent="-228600" eaLnBrk="0" fontAlgn="base" hangingPunct="0">
              <a:spcBef>
                <a:spcPts val="375"/>
              </a:spcBef>
              <a:spcAft>
                <a:spcPct val="0"/>
              </a:spcAft>
              <a:buClr>
                <a:srgbClr val="A28E6A"/>
              </a:buClr>
              <a:buChar char="o"/>
              <a:defRPr sz="2000">
                <a:solidFill>
                  <a:schemeClr val="tx1"/>
                </a:solidFill>
                <a:latin typeface="Perpetua" pitchFamily="18" charset="0"/>
              </a:defRPr>
            </a:lvl7pPr>
            <a:lvl8pPr marL="3429000" indent="-228600" eaLnBrk="0" fontAlgn="base" hangingPunct="0">
              <a:spcBef>
                <a:spcPts val="375"/>
              </a:spcBef>
              <a:spcAft>
                <a:spcPct val="0"/>
              </a:spcAft>
              <a:buClr>
                <a:srgbClr val="A28E6A"/>
              </a:buClr>
              <a:buChar char="o"/>
              <a:defRPr sz="2000">
                <a:solidFill>
                  <a:schemeClr val="tx1"/>
                </a:solidFill>
                <a:latin typeface="Perpetua" pitchFamily="18" charset="0"/>
              </a:defRPr>
            </a:lvl8pPr>
            <a:lvl9pPr marL="3886200" indent="-228600" eaLnBrk="0" fontAlgn="base" hangingPunct="0">
              <a:spcBef>
                <a:spcPts val="375"/>
              </a:spcBef>
              <a:spcAft>
                <a:spcPct val="0"/>
              </a:spcAft>
              <a:buClr>
                <a:srgbClr val="A28E6A"/>
              </a:buClr>
              <a:buChar char="o"/>
              <a:defRPr sz="2000">
                <a:solidFill>
                  <a:schemeClr val="tx1"/>
                </a:solidFill>
                <a:latin typeface="Perpetua" pitchFamily="18" charset="0"/>
              </a:defRPr>
            </a:lvl9pPr>
          </a:lstStyle>
          <a:p>
            <a:pPr>
              <a:spcBef>
                <a:spcPct val="0"/>
              </a:spcBef>
              <a:buClrTx/>
              <a:buSzTx/>
              <a:buFontTx/>
              <a:buNone/>
            </a:pPr>
            <a:fld id="{B605D0B4-12F7-45F6-A2D8-FA8F6C6ED4F3}" type="datetime1">
              <a:rPr lang="en-US" altLang="en-US" sz="1400" smtClean="0">
                <a:solidFill>
                  <a:schemeClr val="tx2"/>
                </a:solidFill>
                <a:latin typeface="Arial" pitchFamily="34" charset="0"/>
              </a:rPr>
              <a:pPr>
                <a:spcBef>
                  <a:spcPct val="0"/>
                </a:spcBef>
                <a:buClrTx/>
                <a:buSzTx/>
                <a:buFontTx/>
                <a:buNone/>
              </a:pPr>
              <a:t>8/8/2016</a:t>
            </a:fld>
            <a:endParaRPr lang="en-US" altLang="en-US" sz="1400" smtClean="0">
              <a:solidFill>
                <a:schemeClr val="tx2"/>
              </a:solidFill>
              <a:latin typeface="Arial" pitchFamily="34" charset="0"/>
            </a:endParaRPr>
          </a:p>
        </p:txBody>
      </p:sp>
      <p:sp>
        <p:nvSpPr>
          <p:cNvPr id="18463" name="Slide Number Placeholder 18"/>
          <p:cNvSpPr>
            <a:spLocks noGrp="1"/>
          </p:cNvSpPr>
          <p:nvPr>
            <p:ph type="sldNum" sz="quarter" idx="12"/>
          </p:nvPr>
        </p:nvSpPr>
        <p:spPr bwMode="auto">
          <a:extLst>
            <a:ext uri="{91240B29-F687-4F45-9708-019B960494DF}">
              <a14:hiddenLine xmlns:a14="http://schemas.microsoft.com/office/drawing/2010/main" w="9525">
                <a:solidFill>
                  <a:srgbClr val="000000"/>
                </a:solidFill>
                <a:round/>
                <a:headEnd/>
                <a:tailEnd/>
              </a14:hiddenLine>
            </a:ext>
          </a:extLst>
        </p:spPr>
        <p:txBody>
          <a:bodyPr/>
          <a:lstStyle>
            <a:lvl1pPr>
              <a:spcBef>
                <a:spcPts val="575"/>
              </a:spcBef>
              <a:buClr>
                <a:schemeClr val="accent1"/>
              </a:buClr>
              <a:buSzPct val="85000"/>
              <a:buFont typeface="Wingdings 2" pitchFamily="18" charset="2"/>
              <a:buChar char=""/>
              <a:defRPr sz="2600">
                <a:solidFill>
                  <a:schemeClr val="tx1"/>
                </a:solidFill>
                <a:latin typeface="Perpetua" pitchFamily="18" charset="0"/>
              </a:defRPr>
            </a:lvl1pPr>
            <a:lvl2pPr marL="742950" indent="-285750">
              <a:spcBef>
                <a:spcPts val="375"/>
              </a:spcBef>
              <a:buClr>
                <a:schemeClr val="accent2"/>
              </a:buClr>
              <a:buSzPct val="85000"/>
              <a:buFont typeface="Wingdings 2" pitchFamily="18" charset="2"/>
              <a:buChar char=""/>
              <a:defRPr sz="2400">
                <a:solidFill>
                  <a:schemeClr val="tx1"/>
                </a:solidFill>
                <a:latin typeface="Perpetua" pitchFamily="18" charset="0"/>
              </a:defRPr>
            </a:lvl2pPr>
            <a:lvl3pPr marL="1143000" indent="-228600">
              <a:spcBef>
                <a:spcPts val="375"/>
              </a:spcBef>
              <a:buClr>
                <a:srgbClr val="E6B1AB"/>
              </a:buClr>
              <a:buSzPct val="85000"/>
              <a:buFont typeface="Wingdings 2" pitchFamily="18" charset="2"/>
              <a:buChar char=""/>
              <a:defRPr sz="2000">
                <a:solidFill>
                  <a:schemeClr val="tx1"/>
                </a:solidFill>
                <a:latin typeface="Perpetua" pitchFamily="18" charset="0"/>
              </a:defRPr>
            </a:lvl3pPr>
            <a:lvl4pPr marL="1600200" indent="-228600">
              <a:spcBef>
                <a:spcPts val="375"/>
              </a:spcBef>
              <a:buClr>
                <a:srgbClr val="A28E6A"/>
              </a:buClr>
              <a:buSzPct val="80000"/>
              <a:buFont typeface="Wingdings 2" pitchFamily="18" charset="2"/>
              <a:buChar char=""/>
              <a:defRPr sz="2000">
                <a:solidFill>
                  <a:schemeClr val="tx1"/>
                </a:solidFill>
                <a:latin typeface="Perpetua" pitchFamily="18" charset="0"/>
              </a:defRPr>
            </a:lvl4pPr>
            <a:lvl5pPr marL="2057400" indent="-228600">
              <a:spcBef>
                <a:spcPts val="375"/>
              </a:spcBef>
              <a:buClr>
                <a:srgbClr val="A28E6A"/>
              </a:buClr>
              <a:buChar char="o"/>
              <a:defRPr sz="2000">
                <a:solidFill>
                  <a:schemeClr val="tx1"/>
                </a:solidFill>
                <a:latin typeface="Perpetua" pitchFamily="18" charset="0"/>
              </a:defRPr>
            </a:lvl5pPr>
            <a:lvl6pPr marL="2514600" indent="-228600" eaLnBrk="0" fontAlgn="base" hangingPunct="0">
              <a:spcBef>
                <a:spcPts val="375"/>
              </a:spcBef>
              <a:spcAft>
                <a:spcPct val="0"/>
              </a:spcAft>
              <a:buClr>
                <a:srgbClr val="A28E6A"/>
              </a:buClr>
              <a:buChar char="o"/>
              <a:defRPr sz="2000">
                <a:solidFill>
                  <a:schemeClr val="tx1"/>
                </a:solidFill>
                <a:latin typeface="Perpetua" pitchFamily="18" charset="0"/>
              </a:defRPr>
            </a:lvl6pPr>
            <a:lvl7pPr marL="2971800" indent="-228600" eaLnBrk="0" fontAlgn="base" hangingPunct="0">
              <a:spcBef>
                <a:spcPts val="375"/>
              </a:spcBef>
              <a:spcAft>
                <a:spcPct val="0"/>
              </a:spcAft>
              <a:buClr>
                <a:srgbClr val="A28E6A"/>
              </a:buClr>
              <a:buChar char="o"/>
              <a:defRPr sz="2000">
                <a:solidFill>
                  <a:schemeClr val="tx1"/>
                </a:solidFill>
                <a:latin typeface="Perpetua" pitchFamily="18" charset="0"/>
              </a:defRPr>
            </a:lvl7pPr>
            <a:lvl8pPr marL="3429000" indent="-228600" eaLnBrk="0" fontAlgn="base" hangingPunct="0">
              <a:spcBef>
                <a:spcPts val="375"/>
              </a:spcBef>
              <a:spcAft>
                <a:spcPct val="0"/>
              </a:spcAft>
              <a:buClr>
                <a:srgbClr val="A28E6A"/>
              </a:buClr>
              <a:buChar char="o"/>
              <a:defRPr sz="2000">
                <a:solidFill>
                  <a:schemeClr val="tx1"/>
                </a:solidFill>
                <a:latin typeface="Perpetua" pitchFamily="18" charset="0"/>
              </a:defRPr>
            </a:lvl8pPr>
            <a:lvl9pPr marL="3886200" indent="-228600" eaLnBrk="0" fontAlgn="base" hangingPunct="0">
              <a:spcBef>
                <a:spcPts val="375"/>
              </a:spcBef>
              <a:spcAft>
                <a:spcPct val="0"/>
              </a:spcAft>
              <a:buClr>
                <a:srgbClr val="A28E6A"/>
              </a:buClr>
              <a:buChar char="o"/>
              <a:defRPr sz="2000">
                <a:solidFill>
                  <a:schemeClr val="tx1"/>
                </a:solidFill>
                <a:latin typeface="Perpetua" pitchFamily="18" charset="0"/>
              </a:defRPr>
            </a:lvl9pPr>
          </a:lstStyle>
          <a:p>
            <a:pPr>
              <a:spcBef>
                <a:spcPct val="0"/>
              </a:spcBef>
              <a:buClrTx/>
              <a:buSzTx/>
              <a:buFontTx/>
              <a:buNone/>
            </a:pPr>
            <a:fld id="{FC4AB17E-688A-4019-8962-CFEA2F64D812}" type="slidenum">
              <a:rPr lang="en-US" altLang="en-US" sz="1400">
                <a:solidFill>
                  <a:srgbClr val="FFFFFF"/>
                </a:solidFill>
                <a:latin typeface="Franklin Gothic Book" pitchFamily="34" charset="0"/>
              </a:rPr>
              <a:pPr>
                <a:spcBef>
                  <a:spcPct val="0"/>
                </a:spcBef>
                <a:buClrTx/>
                <a:buSzTx/>
                <a:buFontTx/>
                <a:buNone/>
              </a:pPr>
              <a:t>12</a:t>
            </a:fld>
            <a:endParaRPr lang="en-US" altLang="en-US" sz="1400">
              <a:solidFill>
                <a:srgbClr val="FFFFFF"/>
              </a:solidFill>
              <a:latin typeface="Franklin Gothic Book" pitchFamily="34" charset="0"/>
            </a:endParaRPr>
          </a:p>
        </p:txBody>
      </p:sp>
    </p:spTree>
    <p:extLst>
      <p:ext uri="{BB962C8B-B14F-4D97-AF65-F5344CB8AC3E}">
        <p14:creationId xmlns:p14="http://schemas.microsoft.com/office/powerpoint/2010/main" val="4180046093"/>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a:xfrm>
            <a:off x="1066800" y="365523"/>
            <a:ext cx="6781800" cy="548878"/>
          </a:xfrm>
        </p:spPr>
        <p:txBody>
          <a:bodyPr/>
          <a:lstStyle/>
          <a:p>
            <a:pPr algn="ctr" eaLnBrk="1" hangingPunct="1"/>
            <a:r>
              <a:rPr lang="en-US" altLang="en-US" b="1" smtClean="0"/>
              <a:t>Dependency </a:t>
            </a:r>
            <a:r>
              <a:rPr lang="en-US" altLang="en-US" smtClean="0"/>
              <a:t>Parsing</a:t>
            </a:r>
          </a:p>
        </p:txBody>
      </p:sp>
      <p:sp>
        <p:nvSpPr>
          <p:cNvPr id="19459" name="Date Placeholder 3"/>
          <p:cNvSpPr>
            <a:spLocks noGrp="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ts val="575"/>
              </a:spcBef>
              <a:buClr>
                <a:schemeClr val="accent1"/>
              </a:buClr>
              <a:buSzPct val="85000"/>
              <a:buFont typeface="Wingdings 2" pitchFamily="18" charset="2"/>
              <a:buChar char=""/>
              <a:defRPr sz="2600">
                <a:solidFill>
                  <a:schemeClr val="tx1"/>
                </a:solidFill>
                <a:latin typeface="Perpetua" pitchFamily="18" charset="0"/>
              </a:defRPr>
            </a:lvl1pPr>
            <a:lvl2pPr marL="742950" indent="-285750">
              <a:spcBef>
                <a:spcPts val="375"/>
              </a:spcBef>
              <a:buClr>
                <a:schemeClr val="accent2"/>
              </a:buClr>
              <a:buSzPct val="85000"/>
              <a:buFont typeface="Wingdings 2" pitchFamily="18" charset="2"/>
              <a:buChar char=""/>
              <a:defRPr sz="2400">
                <a:solidFill>
                  <a:schemeClr val="tx1"/>
                </a:solidFill>
                <a:latin typeface="Perpetua" pitchFamily="18" charset="0"/>
              </a:defRPr>
            </a:lvl2pPr>
            <a:lvl3pPr marL="1143000" indent="-228600">
              <a:spcBef>
                <a:spcPts val="375"/>
              </a:spcBef>
              <a:buClr>
                <a:srgbClr val="E6B1AB"/>
              </a:buClr>
              <a:buSzPct val="85000"/>
              <a:buFont typeface="Wingdings 2" pitchFamily="18" charset="2"/>
              <a:buChar char=""/>
              <a:defRPr sz="2000">
                <a:solidFill>
                  <a:schemeClr val="tx1"/>
                </a:solidFill>
                <a:latin typeface="Perpetua" pitchFamily="18" charset="0"/>
              </a:defRPr>
            </a:lvl3pPr>
            <a:lvl4pPr marL="1600200" indent="-228600">
              <a:spcBef>
                <a:spcPts val="375"/>
              </a:spcBef>
              <a:buClr>
                <a:srgbClr val="A28E6A"/>
              </a:buClr>
              <a:buSzPct val="80000"/>
              <a:buFont typeface="Wingdings 2" pitchFamily="18" charset="2"/>
              <a:buChar char=""/>
              <a:defRPr sz="2000">
                <a:solidFill>
                  <a:schemeClr val="tx1"/>
                </a:solidFill>
                <a:latin typeface="Perpetua" pitchFamily="18" charset="0"/>
              </a:defRPr>
            </a:lvl4pPr>
            <a:lvl5pPr marL="2057400" indent="-228600">
              <a:spcBef>
                <a:spcPts val="375"/>
              </a:spcBef>
              <a:buClr>
                <a:srgbClr val="A28E6A"/>
              </a:buClr>
              <a:buChar char="o"/>
              <a:defRPr sz="2000">
                <a:solidFill>
                  <a:schemeClr val="tx1"/>
                </a:solidFill>
                <a:latin typeface="Perpetua" pitchFamily="18" charset="0"/>
              </a:defRPr>
            </a:lvl5pPr>
            <a:lvl6pPr marL="2514600" indent="-228600" eaLnBrk="0" fontAlgn="base" hangingPunct="0">
              <a:spcBef>
                <a:spcPts val="375"/>
              </a:spcBef>
              <a:spcAft>
                <a:spcPct val="0"/>
              </a:spcAft>
              <a:buClr>
                <a:srgbClr val="A28E6A"/>
              </a:buClr>
              <a:buChar char="o"/>
              <a:defRPr sz="2000">
                <a:solidFill>
                  <a:schemeClr val="tx1"/>
                </a:solidFill>
                <a:latin typeface="Perpetua" pitchFamily="18" charset="0"/>
              </a:defRPr>
            </a:lvl6pPr>
            <a:lvl7pPr marL="2971800" indent="-228600" eaLnBrk="0" fontAlgn="base" hangingPunct="0">
              <a:spcBef>
                <a:spcPts val="375"/>
              </a:spcBef>
              <a:spcAft>
                <a:spcPct val="0"/>
              </a:spcAft>
              <a:buClr>
                <a:srgbClr val="A28E6A"/>
              </a:buClr>
              <a:buChar char="o"/>
              <a:defRPr sz="2000">
                <a:solidFill>
                  <a:schemeClr val="tx1"/>
                </a:solidFill>
                <a:latin typeface="Perpetua" pitchFamily="18" charset="0"/>
              </a:defRPr>
            </a:lvl7pPr>
            <a:lvl8pPr marL="3429000" indent="-228600" eaLnBrk="0" fontAlgn="base" hangingPunct="0">
              <a:spcBef>
                <a:spcPts val="375"/>
              </a:spcBef>
              <a:spcAft>
                <a:spcPct val="0"/>
              </a:spcAft>
              <a:buClr>
                <a:srgbClr val="A28E6A"/>
              </a:buClr>
              <a:buChar char="o"/>
              <a:defRPr sz="2000">
                <a:solidFill>
                  <a:schemeClr val="tx1"/>
                </a:solidFill>
                <a:latin typeface="Perpetua" pitchFamily="18" charset="0"/>
              </a:defRPr>
            </a:lvl8pPr>
            <a:lvl9pPr marL="3886200" indent="-228600" eaLnBrk="0" fontAlgn="base" hangingPunct="0">
              <a:spcBef>
                <a:spcPts val="375"/>
              </a:spcBef>
              <a:spcAft>
                <a:spcPct val="0"/>
              </a:spcAft>
              <a:buClr>
                <a:srgbClr val="A28E6A"/>
              </a:buClr>
              <a:buChar char="o"/>
              <a:defRPr sz="2000">
                <a:solidFill>
                  <a:schemeClr val="tx1"/>
                </a:solidFill>
                <a:latin typeface="Perpetua" pitchFamily="18" charset="0"/>
              </a:defRPr>
            </a:lvl9pPr>
          </a:lstStyle>
          <a:p>
            <a:pPr>
              <a:spcBef>
                <a:spcPct val="0"/>
              </a:spcBef>
              <a:buClrTx/>
              <a:buSzTx/>
              <a:buFontTx/>
              <a:buNone/>
            </a:pPr>
            <a:fld id="{259B5793-FEB9-493E-9E5A-43A5469A651A}" type="datetime1">
              <a:rPr lang="en-US" altLang="en-US" sz="1400" smtClean="0">
                <a:solidFill>
                  <a:schemeClr val="tx2"/>
                </a:solidFill>
                <a:latin typeface="Arial" pitchFamily="34" charset="0"/>
              </a:rPr>
              <a:pPr>
                <a:spcBef>
                  <a:spcPct val="0"/>
                </a:spcBef>
                <a:buClrTx/>
                <a:buSzTx/>
                <a:buFontTx/>
                <a:buNone/>
              </a:pPr>
              <a:t>8/8/2016</a:t>
            </a:fld>
            <a:endParaRPr lang="en-US" altLang="en-US" sz="1400" smtClean="0">
              <a:solidFill>
                <a:schemeClr val="tx2"/>
              </a:solidFill>
              <a:latin typeface="Arial" pitchFamily="34" charset="0"/>
            </a:endParaRPr>
          </a:p>
        </p:txBody>
      </p:sp>
      <p:sp>
        <p:nvSpPr>
          <p:cNvPr id="19460" name="Slide Number Placeholder 4"/>
          <p:cNvSpPr>
            <a:spLocks noGrp="1"/>
          </p:cNvSpPr>
          <p:nvPr>
            <p:ph type="sldNum" sz="quarter" idx="12"/>
          </p:nvPr>
        </p:nvSpPr>
        <p:spPr bwMode="auto">
          <a:extLst>
            <a:ext uri="{91240B29-F687-4F45-9708-019B960494DF}">
              <a14:hiddenLine xmlns:a14="http://schemas.microsoft.com/office/drawing/2010/main" w="9525">
                <a:solidFill>
                  <a:srgbClr val="000000"/>
                </a:solidFill>
                <a:round/>
                <a:headEnd/>
                <a:tailEnd/>
              </a14:hiddenLine>
            </a:ext>
          </a:extLst>
        </p:spPr>
        <p:txBody>
          <a:bodyPr/>
          <a:lstStyle>
            <a:lvl1pPr>
              <a:spcBef>
                <a:spcPts val="575"/>
              </a:spcBef>
              <a:buClr>
                <a:schemeClr val="accent1"/>
              </a:buClr>
              <a:buSzPct val="85000"/>
              <a:buFont typeface="Wingdings 2" pitchFamily="18" charset="2"/>
              <a:buChar char=""/>
              <a:defRPr sz="2600">
                <a:solidFill>
                  <a:schemeClr val="tx1"/>
                </a:solidFill>
                <a:latin typeface="Perpetua" pitchFamily="18" charset="0"/>
              </a:defRPr>
            </a:lvl1pPr>
            <a:lvl2pPr marL="742950" indent="-285750">
              <a:spcBef>
                <a:spcPts val="375"/>
              </a:spcBef>
              <a:buClr>
                <a:schemeClr val="accent2"/>
              </a:buClr>
              <a:buSzPct val="85000"/>
              <a:buFont typeface="Wingdings 2" pitchFamily="18" charset="2"/>
              <a:buChar char=""/>
              <a:defRPr sz="2400">
                <a:solidFill>
                  <a:schemeClr val="tx1"/>
                </a:solidFill>
                <a:latin typeface="Perpetua" pitchFamily="18" charset="0"/>
              </a:defRPr>
            </a:lvl2pPr>
            <a:lvl3pPr marL="1143000" indent="-228600">
              <a:spcBef>
                <a:spcPts val="375"/>
              </a:spcBef>
              <a:buClr>
                <a:srgbClr val="E6B1AB"/>
              </a:buClr>
              <a:buSzPct val="85000"/>
              <a:buFont typeface="Wingdings 2" pitchFamily="18" charset="2"/>
              <a:buChar char=""/>
              <a:defRPr sz="2000">
                <a:solidFill>
                  <a:schemeClr val="tx1"/>
                </a:solidFill>
                <a:latin typeface="Perpetua" pitchFamily="18" charset="0"/>
              </a:defRPr>
            </a:lvl3pPr>
            <a:lvl4pPr marL="1600200" indent="-228600">
              <a:spcBef>
                <a:spcPts val="375"/>
              </a:spcBef>
              <a:buClr>
                <a:srgbClr val="A28E6A"/>
              </a:buClr>
              <a:buSzPct val="80000"/>
              <a:buFont typeface="Wingdings 2" pitchFamily="18" charset="2"/>
              <a:buChar char=""/>
              <a:defRPr sz="2000">
                <a:solidFill>
                  <a:schemeClr val="tx1"/>
                </a:solidFill>
                <a:latin typeface="Perpetua" pitchFamily="18" charset="0"/>
              </a:defRPr>
            </a:lvl4pPr>
            <a:lvl5pPr marL="2057400" indent="-228600">
              <a:spcBef>
                <a:spcPts val="375"/>
              </a:spcBef>
              <a:buClr>
                <a:srgbClr val="A28E6A"/>
              </a:buClr>
              <a:buChar char="o"/>
              <a:defRPr sz="2000">
                <a:solidFill>
                  <a:schemeClr val="tx1"/>
                </a:solidFill>
                <a:latin typeface="Perpetua" pitchFamily="18" charset="0"/>
              </a:defRPr>
            </a:lvl5pPr>
            <a:lvl6pPr marL="2514600" indent="-228600" eaLnBrk="0" fontAlgn="base" hangingPunct="0">
              <a:spcBef>
                <a:spcPts val="375"/>
              </a:spcBef>
              <a:spcAft>
                <a:spcPct val="0"/>
              </a:spcAft>
              <a:buClr>
                <a:srgbClr val="A28E6A"/>
              </a:buClr>
              <a:buChar char="o"/>
              <a:defRPr sz="2000">
                <a:solidFill>
                  <a:schemeClr val="tx1"/>
                </a:solidFill>
                <a:latin typeface="Perpetua" pitchFamily="18" charset="0"/>
              </a:defRPr>
            </a:lvl6pPr>
            <a:lvl7pPr marL="2971800" indent="-228600" eaLnBrk="0" fontAlgn="base" hangingPunct="0">
              <a:spcBef>
                <a:spcPts val="375"/>
              </a:spcBef>
              <a:spcAft>
                <a:spcPct val="0"/>
              </a:spcAft>
              <a:buClr>
                <a:srgbClr val="A28E6A"/>
              </a:buClr>
              <a:buChar char="o"/>
              <a:defRPr sz="2000">
                <a:solidFill>
                  <a:schemeClr val="tx1"/>
                </a:solidFill>
                <a:latin typeface="Perpetua" pitchFamily="18" charset="0"/>
              </a:defRPr>
            </a:lvl7pPr>
            <a:lvl8pPr marL="3429000" indent="-228600" eaLnBrk="0" fontAlgn="base" hangingPunct="0">
              <a:spcBef>
                <a:spcPts val="375"/>
              </a:spcBef>
              <a:spcAft>
                <a:spcPct val="0"/>
              </a:spcAft>
              <a:buClr>
                <a:srgbClr val="A28E6A"/>
              </a:buClr>
              <a:buChar char="o"/>
              <a:defRPr sz="2000">
                <a:solidFill>
                  <a:schemeClr val="tx1"/>
                </a:solidFill>
                <a:latin typeface="Perpetua" pitchFamily="18" charset="0"/>
              </a:defRPr>
            </a:lvl8pPr>
            <a:lvl9pPr marL="3886200" indent="-228600" eaLnBrk="0" fontAlgn="base" hangingPunct="0">
              <a:spcBef>
                <a:spcPts val="375"/>
              </a:spcBef>
              <a:spcAft>
                <a:spcPct val="0"/>
              </a:spcAft>
              <a:buClr>
                <a:srgbClr val="A28E6A"/>
              </a:buClr>
              <a:buChar char="o"/>
              <a:defRPr sz="2000">
                <a:solidFill>
                  <a:schemeClr val="tx1"/>
                </a:solidFill>
                <a:latin typeface="Perpetua" pitchFamily="18" charset="0"/>
              </a:defRPr>
            </a:lvl9pPr>
          </a:lstStyle>
          <a:p>
            <a:pPr>
              <a:spcBef>
                <a:spcPct val="0"/>
              </a:spcBef>
              <a:buClrTx/>
              <a:buSzTx/>
              <a:buFontTx/>
              <a:buNone/>
            </a:pPr>
            <a:fld id="{FE34840A-22BA-46EB-ABD4-F2BA72993DBB}" type="slidenum">
              <a:rPr lang="en-US" altLang="en-US" sz="1400">
                <a:solidFill>
                  <a:srgbClr val="FFFFFF"/>
                </a:solidFill>
                <a:latin typeface="Franklin Gothic Book" pitchFamily="34" charset="0"/>
              </a:rPr>
              <a:pPr>
                <a:spcBef>
                  <a:spcPct val="0"/>
                </a:spcBef>
                <a:buClrTx/>
                <a:buSzTx/>
                <a:buFontTx/>
                <a:buNone/>
              </a:pPr>
              <a:t>13</a:t>
            </a:fld>
            <a:endParaRPr lang="en-US" altLang="en-US" sz="1400">
              <a:solidFill>
                <a:srgbClr val="FFFFFF"/>
              </a:solidFill>
              <a:latin typeface="Franklin Gothic Book" pitchFamily="34" charset="0"/>
            </a:endParaRPr>
          </a:p>
        </p:txBody>
      </p:sp>
      <p:sp>
        <p:nvSpPr>
          <p:cNvPr id="19461" name="Text Box 11"/>
          <p:cNvSpPr txBox="1">
            <a:spLocks noChangeArrowheads="1"/>
          </p:cNvSpPr>
          <p:nvPr/>
        </p:nvSpPr>
        <p:spPr bwMode="auto">
          <a:xfrm>
            <a:off x="3810000" y="1835944"/>
            <a:ext cx="9906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ts val="575"/>
              </a:spcBef>
              <a:buClr>
                <a:schemeClr val="accent1"/>
              </a:buClr>
              <a:buSzPct val="85000"/>
              <a:buFont typeface="Wingdings 2" pitchFamily="18" charset="2"/>
              <a:buChar char=""/>
              <a:defRPr sz="2600">
                <a:solidFill>
                  <a:schemeClr val="tx1"/>
                </a:solidFill>
                <a:latin typeface="Perpetua" pitchFamily="18" charset="0"/>
              </a:defRPr>
            </a:lvl1pPr>
            <a:lvl2pPr marL="742950" indent="-285750">
              <a:spcBef>
                <a:spcPts val="375"/>
              </a:spcBef>
              <a:buClr>
                <a:schemeClr val="accent2"/>
              </a:buClr>
              <a:buSzPct val="85000"/>
              <a:buFont typeface="Wingdings 2" pitchFamily="18" charset="2"/>
              <a:buChar char=""/>
              <a:defRPr sz="2400">
                <a:solidFill>
                  <a:schemeClr val="tx1"/>
                </a:solidFill>
                <a:latin typeface="Perpetua" pitchFamily="18" charset="0"/>
              </a:defRPr>
            </a:lvl2pPr>
            <a:lvl3pPr marL="1143000" indent="-228600">
              <a:spcBef>
                <a:spcPts val="375"/>
              </a:spcBef>
              <a:buClr>
                <a:srgbClr val="E6B1AB"/>
              </a:buClr>
              <a:buSzPct val="85000"/>
              <a:buFont typeface="Wingdings 2" pitchFamily="18" charset="2"/>
              <a:buChar char=""/>
              <a:defRPr sz="2000">
                <a:solidFill>
                  <a:schemeClr val="tx1"/>
                </a:solidFill>
                <a:latin typeface="Perpetua" pitchFamily="18" charset="0"/>
              </a:defRPr>
            </a:lvl3pPr>
            <a:lvl4pPr marL="1600200" indent="-228600">
              <a:spcBef>
                <a:spcPts val="375"/>
              </a:spcBef>
              <a:buClr>
                <a:srgbClr val="A28E6A"/>
              </a:buClr>
              <a:buSzPct val="80000"/>
              <a:buFont typeface="Wingdings 2" pitchFamily="18" charset="2"/>
              <a:buChar char=""/>
              <a:defRPr sz="2000">
                <a:solidFill>
                  <a:schemeClr val="tx1"/>
                </a:solidFill>
                <a:latin typeface="Perpetua" pitchFamily="18" charset="0"/>
              </a:defRPr>
            </a:lvl4pPr>
            <a:lvl5pPr marL="2057400" indent="-228600">
              <a:spcBef>
                <a:spcPts val="375"/>
              </a:spcBef>
              <a:buClr>
                <a:srgbClr val="A28E6A"/>
              </a:buClr>
              <a:buChar char="o"/>
              <a:defRPr sz="2000">
                <a:solidFill>
                  <a:schemeClr val="tx1"/>
                </a:solidFill>
                <a:latin typeface="Perpetua" pitchFamily="18" charset="0"/>
              </a:defRPr>
            </a:lvl5pPr>
            <a:lvl6pPr marL="2514600" indent="-228600" eaLnBrk="0" fontAlgn="base" hangingPunct="0">
              <a:spcBef>
                <a:spcPts val="375"/>
              </a:spcBef>
              <a:spcAft>
                <a:spcPct val="0"/>
              </a:spcAft>
              <a:buClr>
                <a:srgbClr val="A28E6A"/>
              </a:buClr>
              <a:buChar char="o"/>
              <a:defRPr sz="2000">
                <a:solidFill>
                  <a:schemeClr val="tx1"/>
                </a:solidFill>
                <a:latin typeface="Perpetua" pitchFamily="18" charset="0"/>
              </a:defRPr>
            </a:lvl6pPr>
            <a:lvl7pPr marL="2971800" indent="-228600" eaLnBrk="0" fontAlgn="base" hangingPunct="0">
              <a:spcBef>
                <a:spcPts val="375"/>
              </a:spcBef>
              <a:spcAft>
                <a:spcPct val="0"/>
              </a:spcAft>
              <a:buClr>
                <a:srgbClr val="A28E6A"/>
              </a:buClr>
              <a:buChar char="o"/>
              <a:defRPr sz="2000">
                <a:solidFill>
                  <a:schemeClr val="tx1"/>
                </a:solidFill>
                <a:latin typeface="Perpetua" pitchFamily="18" charset="0"/>
              </a:defRPr>
            </a:lvl7pPr>
            <a:lvl8pPr marL="3429000" indent="-228600" eaLnBrk="0" fontAlgn="base" hangingPunct="0">
              <a:spcBef>
                <a:spcPts val="375"/>
              </a:spcBef>
              <a:spcAft>
                <a:spcPct val="0"/>
              </a:spcAft>
              <a:buClr>
                <a:srgbClr val="A28E6A"/>
              </a:buClr>
              <a:buChar char="o"/>
              <a:defRPr sz="2000">
                <a:solidFill>
                  <a:schemeClr val="tx1"/>
                </a:solidFill>
                <a:latin typeface="Perpetua" pitchFamily="18" charset="0"/>
              </a:defRPr>
            </a:lvl8pPr>
            <a:lvl9pPr marL="3886200" indent="-228600" eaLnBrk="0" fontAlgn="base" hangingPunct="0">
              <a:spcBef>
                <a:spcPts val="375"/>
              </a:spcBef>
              <a:spcAft>
                <a:spcPct val="0"/>
              </a:spcAft>
              <a:buClr>
                <a:srgbClr val="A28E6A"/>
              </a:buClr>
              <a:buChar char="o"/>
              <a:defRPr sz="2000">
                <a:solidFill>
                  <a:schemeClr val="tx1"/>
                </a:solidFill>
                <a:latin typeface="Perpetua" pitchFamily="18" charset="0"/>
              </a:defRPr>
            </a:lvl9pPr>
          </a:lstStyle>
          <a:p>
            <a:pPr algn="ctr" eaLnBrk="1" hangingPunct="1">
              <a:spcBef>
                <a:spcPct val="50000"/>
              </a:spcBef>
              <a:buClrTx/>
              <a:buSzTx/>
              <a:buFontTx/>
              <a:buNone/>
            </a:pPr>
            <a:r>
              <a:rPr lang="en-US" altLang="en-US" sz="2800">
                <a:latin typeface="Arial" pitchFamily="34" charset="0"/>
              </a:rPr>
              <a:t>hire</a:t>
            </a:r>
          </a:p>
        </p:txBody>
      </p:sp>
      <p:sp>
        <p:nvSpPr>
          <p:cNvPr id="19462" name="Text Box 12"/>
          <p:cNvSpPr txBox="1">
            <a:spLocks noChangeArrowheads="1"/>
          </p:cNvSpPr>
          <p:nvPr/>
        </p:nvSpPr>
        <p:spPr bwMode="auto">
          <a:xfrm>
            <a:off x="2286000" y="2541985"/>
            <a:ext cx="18288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ts val="575"/>
              </a:spcBef>
              <a:buClr>
                <a:schemeClr val="accent1"/>
              </a:buClr>
              <a:buSzPct val="85000"/>
              <a:buFont typeface="Wingdings 2" pitchFamily="18" charset="2"/>
              <a:buChar char=""/>
              <a:defRPr sz="2600">
                <a:solidFill>
                  <a:schemeClr val="tx1"/>
                </a:solidFill>
                <a:latin typeface="Perpetua" pitchFamily="18" charset="0"/>
              </a:defRPr>
            </a:lvl1pPr>
            <a:lvl2pPr marL="742950" indent="-285750">
              <a:spcBef>
                <a:spcPts val="375"/>
              </a:spcBef>
              <a:buClr>
                <a:schemeClr val="accent2"/>
              </a:buClr>
              <a:buSzPct val="85000"/>
              <a:buFont typeface="Wingdings 2" pitchFamily="18" charset="2"/>
              <a:buChar char=""/>
              <a:defRPr sz="2400">
                <a:solidFill>
                  <a:schemeClr val="tx1"/>
                </a:solidFill>
                <a:latin typeface="Perpetua" pitchFamily="18" charset="0"/>
              </a:defRPr>
            </a:lvl2pPr>
            <a:lvl3pPr marL="1143000" indent="-228600">
              <a:spcBef>
                <a:spcPts val="375"/>
              </a:spcBef>
              <a:buClr>
                <a:srgbClr val="E6B1AB"/>
              </a:buClr>
              <a:buSzPct val="85000"/>
              <a:buFont typeface="Wingdings 2" pitchFamily="18" charset="2"/>
              <a:buChar char=""/>
              <a:defRPr sz="2000">
                <a:solidFill>
                  <a:schemeClr val="tx1"/>
                </a:solidFill>
                <a:latin typeface="Perpetua" pitchFamily="18" charset="0"/>
              </a:defRPr>
            </a:lvl3pPr>
            <a:lvl4pPr marL="1600200" indent="-228600">
              <a:spcBef>
                <a:spcPts val="375"/>
              </a:spcBef>
              <a:buClr>
                <a:srgbClr val="A28E6A"/>
              </a:buClr>
              <a:buSzPct val="80000"/>
              <a:buFont typeface="Wingdings 2" pitchFamily="18" charset="2"/>
              <a:buChar char=""/>
              <a:defRPr sz="2000">
                <a:solidFill>
                  <a:schemeClr val="tx1"/>
                </a:solidFill>
                <a:latin typeface="Perpetua" pitchFamily="18" charset="0"/>
              </a:defRPr>
            </a:lvl4pPr>
            <a:lvl5pPr marL="2057400" indent="-228600">
              <a:spcBef>
                <a:spcPts val="375"/>
              </a:spcBef>
              <a:buClr>
                <a:srgbClr val="A28E6A"/>
              </a:buClr>
              <a:buChar char="o"/>
              <a:defRPr sz="2000">
                <a:solidFill>
                  <a:schemeClr val="tx1"/>
                </a:solidFill>
                <a:latin typeface="Perpetua" pitchFamily="18" charset="0"/>
              </a:defRPr>
            </a:lvl5pPr>
            <a:lvl6pPr marL="2514600" indent="-228600" eaLnBrk="0" fontAlgn="base" hangingPunct="0">
              <a:spcBef>
                <a:spcPts val="375"/>
              </a:spcBef>
              <a:spcAft>
                <a:spcPct val="0"/>
              </a:spcAft>
              <a:buClr>
                <a:srgbClr val="A28E6A"/>
              </a:buClr>
              <a:buChar char="o"/>
              <a:defRPr sz="2000">
                <a:solidFill>
                  <a:schemeClr val="tx1"/>
                </a:solidFill>
                <a:latin typeface="Perpetua" pitchFamily="18" charset="0"/>
              </a:defRPr>
            </a:lvl6pPr>
            <a:lvl7pPr marL="2971800" indent="-228600" eaLnBrk="0" fontAlgn="base" hangingPunct="0">
              <a:spcBef>
                <a:spcPts val="375"/>
              </a:spcBef>
              <a:spcAft>
                <a:spcPct val="0"/>
              </a:spcAft>
              <a:buClr>
                <a:srgbClr val="A28E6A"/>
              </a:buClr>
              <a:buChar char="o"/>
              <a:defRPr sz="2000">
                <a:solidFill>
                  <a:schemeClr val="tx1"/>
                </a:solidFill>
                <a:latin typeface="Perpetua" pitchFamily="18" charset="0"/>
              </a:defRPr>
            </a:lvl7pPr>
            <a:lvl8pPr marL="3429000" indent="-228600" eaLnBrk="0" fontAlgn="base" hangingPunct="0">
              <a:spcBef>
                <a:spcPts val="375"/>
              </a:spcBef>
              <a:spcAft>
                <a:spcPct val="0"/>
              </a:spcAft>
              <a:buClr>
                <a:srgbClr val="A28E6A"/>
              </a:buClr>
              <a:buChar char="o"/>
              <a:defRPr sz="2000">
                <a:solidFill>
                  <a:schemeClr val="tx1"/>
                </a:solidFill>
                <a:latin typeface="Perpetua" pitchFamily="18" charset="0"/>
              </a:defRPr>
            </a:lvl8pPr>
            <a:lvl9pPr marL="3886200" indent="-228600" eaLnBrk="0" fontAlgn="base" hangingPunct="0">
              <a:spcBef>
                <a:spcPts val="375"/>
              </a:spcBef>
              <a:spcAft>
                <a:spcPct val="0"/>
              </a:spcAft>
              <a:buClr>
                <a:srgbClr val="A28E6A"/>
              </a:buClr>
              <a:buChar char="o"/>
              <a:defRPr sz="2000">
                <a:solidFill>
                  <a:schemeClr val="tx1"/>
                </a:solidFill>
                <a:latin typeface="Perpetua" pitchFamily="18" charset="0"/>
              </a:defRPr>
            </a:lvl9pPr>
          </a:lstStyle>
          <a:p>
            <a:pPr eaLnBrk="1" hangingPunct="1">
              <a:spcBef>
                <a:spcPct val="50000"/>
              </a:spcBef>
              <a:buClrTx/>
              <a:buSzTx/>
              <a:buFontTx/>
              <a:buNone/>
            </a:pPr>
            <a:r>
              <a:rPr lang="en-US" altLang="en-US" sz="2800">
                <a:latin typeface="Arial" pitchFamily="34" charset="0"/>
              </a:rPr>
              <a:t>company</a:t>
            </a:r>
          </a:p>
        </p:txBody>
      </p:sp>
      <p:sp>
        <p:nvSpPr>
          <p:cNvPr id="11" name="Line 16"/>
          <p:cNvSpPr>
            <a:spLocks noChangeShapeType="1"/>
          </p:cNvSpPr>
          <p:nvPr/>
        </p:nvSpPr>
        <p:spPr bwMode="auto">
          <a:xfrm flipV="1">
            <a:off x="3124200" y="2199085"/>
            <a:ext cx="990600" cy="372665"/>
          </a:xfrm>
          <a:prstGeom prst="line">
            <a:avLst/>
          </a:prstGeom>
          <a:ln>
            <a:headEnd type="triangle" w="med" len="med"/>
            <a:tailEnd/>
          </a:ln>
        </p:spPr>
        <p:style>
          <a:lnRef idx="1">
            <a:schemeClr val="dk1"/>
          </a:lnRef>
          <a:fillRef idx="0">
            <a:schemeClr val="dk1"/>
          </a:fillRef>
          <a:effectRef idx="0">
            <a:schemeClr val="dk1"/>
          </a:effectRef>
          <a:fontRef idx="minor">
            <a:schemeClr val="tx1"/>
          </a:fontRef>
        </p:style>
        <p:txBody>
          <a:bodyPr/>
          <a:lstStyle/>
          <a:p>
            <a:pPr eaLnBrk="1" hangingPunct="1">
              <a:defRPr/>
            </a:pPr>
            <a:endParaRPr lang="en-US" sz="2800"/>
          </a:p>
        </p:txBody>
      </p:sp>
      <p:sp>
        <p:nvSpPr>
          <p:cNvPr id="12" name="Line 17"/>
          <p:cNvSpPr>
            <a:spLocks noChangeShapeType="1"/>
          </p:cNvSpPr>
          <p:nvPr/>
        </p:nvSpPr>
        <p:spPr bwMode="auto">
          <a:xfrm flipH="1" flipV="1">
            <a:off x="4495800" y="2199085"/>
            <a:ext cx="838200" cy="372665"/>
          </a:xfrm>
          <a:prstGeom prst="line">
            <a:avLst/>
          </a:prstGeom>
          <a:ln>
            <a:headEnd type="triangle" w="med" len="med"/>
            <a:tailEnd/>
          </a:ln>
        </p:spPr>
        <p:style>
          <a:lnRef idx="1">
            <a:schemeClr val="dk1"/>
          </a:lnRef>
          <a:fillRef idx="0">
            <a:schemeClr val="dk1"/>
          </a:fillRef>
          <a:effectRef idx="0">
            <a:schemeClr val="dk1"/>
          </a:effectRef>
          <a:fontRef idx="minor">
            <a:schemeClr val="tx1"/>
          </a:fontRef>
        </p:style>
        <p:txBody>
          <a:bodyPr/>
          <a:lstStyle/>
          <a:p>
            <a:pPr eaLnBrk="1" hangingPunct="1">
              <a:defRPr/>
            </a:pPr>
            <a:endParaRPr lang="en-US" sz="2800"/>
          </a:p>
        </p:txBody>
      </p:sp>
      <p:sp>
        <p:nvSpPr>
          <p:cNvPr id="19465" name="Text Box 63"/>
          <p:cNvSpPr txBox="1">
            <a:spLocks noChangeArrowheads="1"/>
          </p:cNvSpPr>
          <p:nvPr/>
        </p:nvSpPr>
        <p:spPr bwMode="auto">
          <a:xfrm>
            <a:off x="4267200" y="2541985"/>
            <a:ext cx="21336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ts val="575"/>
              </a:spcBef>
              <a:buClr>
                <a:schemeClr val="accent1"/>
              </a:buClr>
              <a:buSzPct val="85000"/>
              <a:buFont typeface="Wingdings 2" pitchFamily="18" charset="2"/>
              <a:buChar char=""/>
              <a:defRPr sz="2600">
                <a:solidFill>
                  <a:schemeClr val="tx1"/>
                </a:solidFill>
                <a:latin typeface="Perpetua" pitchFamily="18" charset="0"/>
              </a:defRPr>
            </a:lvl1pPr>
            <a:lvl2pPr marL="742950" indent="-285750">
              <a:spcBef>
                <a:spcPts val="375"/>
              </a:spcBef>
              <a:buClr>
                <a:schemeClr val="accent2"/>
              </a:buClr>
              <a:buSzPct val="85000"/>
              <a:buFont typeface="Wingdings 2" pitchFamily="18" charset="2"/>
              <a:buChar char=""/>
              <a:defRPr sz="2400">
                <a:solidFill>
                  <a:schemeClr val="tx1"/>
                </a:solidFill>
                <a:latin typeface="Perpetua" pitchFamily="18" charset="0"/>
              </a:defRPr>
            </a:lvl2pPr>
            <a:lvl3pPr marL="1143000" indent="-228600">
              <a:spcBef>
                <a:spcPts val="375"/>
              </a:spcBef>
              <a:buClr>
                <a:srgbClr val="E6B1AB"/>
              </a:buClr>
              <a:buSzPct val="85000"/>
              <a:buFont typeface="Wingdings 2" pitchFamily="18" charset="2"/>
              <a:buChar char=""/>
              <a:defRPr sz="2000">
                <a:solidFill>
                  <a:schemeClr val="tx1"/>
                </a:solidFill>
                <a:latin typeface="Perpetua" pitchFamily="18" charset="0"/>
              </a:defRPr>
            </a:lvl3pPr>
            <a:lvl4pPr marL="1600200" indent="-228600">
              <a:spcBef>
                <a:spcPts val="375"/>
              </a:spcBef>
              <a:buClr>
                <a:srgbClr val="A28E6A"/>
              </a:buClr>
              <a:buSzPct val="80000"/>
              <a:buFont typeface="Wingdings 2" pitchFamily="18" charset="2"/>
              <a:buChar char=""/>
              <a:defRPr sz="2000">
                <a:solidFill>
                  <a:schemeClr val="tx1"/>
                </a:solidFill>
                <a:latin typeface="Perpetua" pitchFamily="18" charset="0"/>
              </a:defRPr>
            </a:lvl4pPr>
            <a:lvl5pPr marL="2057400" indent="-228600">
              <a:spcBef>
                <a:spcPts val="375"/>
              </a:spcBef>
              <a:buClr>
                <a:srgbClr val="A28E6A"/>
              </a:buClr>
              <a:buChar char="o"/>
              <a:defRPr sz="2000">
                <a:solidFill>
                  <a:schemeClr val="tx1"/>
                </a:solidFill>
                <a:latin typeface="Perpetua" pitchFamily="18" charset="0"/>
              </a:defRPr>
            </a:lvl5pPr>
            <a:lvl6pPr marL="2514600" indent="-228600" eaLnBrk="0" fontAlgn="base" hangingPunct="0">
              <a:spcBef>
                <a:spcPts val="375"/>
              </a:spcBef>
              <a:spcAft>
                <a:spcPct val="0"/>
              </a:spcAft>
              <a:buClr>
                <a:srgbClr val="A28E6A"/>
              </a:buClr>
              <a:buChar char="o"/>
              <a:defRPr sz="2000">
                <a:solidFill>
                  <a:schemeClr val="tx1"/>
                </a:solidFill>
                <a:latin typeface="Perpetua" pitchFamily="18" charset="0"/>
              </a:defRPr>
            </a:lvl6pPr>
            <a:lvl7pPr marL="2971800" indent="-228600" eaLnBrk="0" fontAlgn="base" hangingPunct="0">
              <a:spcBef>
                <a:spcPts val="375"/>
              </a:spcBef>
              <a:spcAft>
                <a:spcPct val="0"/>
              </a:spcAft>
              <a:buClr>
                <a:srgbClr val="A28E6A"/>
              </a:buClr>
              <a:buChar char="o"/>
              <a:defRPr sz="2000">
                <a:solidFill>
                  <a:schemeClr val="tx1"/>
                </a:solidFill>
                <a:latin typeface="Perpetua" pitchFamily="18" charset="0"/>
              </a:defRPr>
            </a:lvl7pPr>
            <a:lvl8pPr marL="3429000" indent="-228600" eaLnBrk="0" fontAlgn="base" hangingPunct="0">
              <a:spcBef>
                <a:spcPts val="375"/>
              </a:spcBef>
              <a:spcAft>
                <a:spcPct val="0"/>
              </a:spcAft>
              <a:buClr>
                <a:srgbClr val="A28E6A"/>
              </a:buClr>
              <a:buChar char="o"/>
              <a:defRPr sz="2000">
                <a:solidFill>
                  <a:schemeClr val="tx1"/>
                </a:solidFill>
                <a:latin typeface="Perpetua" pitchFamily="18" charset="0"/>
              </a:defRPr>
            </a:lvl8pPr>
            <a:lvl9pPr marL="3886200" indent="-228600" eaLnBrk="0" fontAlgn="base" hangingPunct="0">
              <a:spcBef>
                <a:spcPts val="375"/>
              </a:spcBef>
              <a:spcAft>
                <a:spcPct val="0"/>
              </a:spcAft>
              <a:buClr>
                <a:srgbClr val="A28E6A"/>
              </a:buClr>
              <a:buChar char="o"/>
              <a:defRPr sz="2000">
                <a:solidFill>
                  <a:schemeClr val="tx1"/>
                </a:solidFill>
                <a:latin typeface="Perpetua" pitchFamily="18" charset="0"/>
              </a:defRPr>
            </a:lvl9pPr>
          </a:lstStyle>
          <a:p>
            <a:pPr eaLnBrk="1" hangingPunct="1">
              <a:spcBef>
                <a:spcPct val="50000"/>
              </a:spcBef>
              <a:buClrTx/>
              <a:buSzTx/>
              <a:buFontTx/>
              <a:buNone/>
            </a:pPr>
            <a:r>
              <a:rPr lang="en-US" altLang="en-US" sz="2800">
                <a:latin typeface="Arial" pitchFamily="34" charset="0"/>
              </a:rPr>
              <a:t>programmer</a:t>
            </a:r>
          </a:p>
        </p:txBody>
      </p:sp>
      <p:sp>
        <p:nvSpPr>
          <p:cNvPr id="19466" name="Text Box 64"/>
          <p:cNvSpPr txBox="1">
            <a:spLocks noChangeArrowheads="1"/>
          </p:cNvSpPr>
          <p:nvPr/>
        </p:nvSpPr>
        <p:spPr bwMode="auto">
          <a:xfrm>
            <a:off x="4419600" y="3170635"/>
            <a:ext cx="18288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ts val="575"/>
              </a:spcBef>
              <a:buClr>
                <a:schemeClr val="accent1"/>
              </a:buClr>
              <a:buSzPct val="85000"/>
              <a:buFont typeface="Wingdings 2" pitchFamily="18" charset="2"/>
              <a:buChar char=""/>
              <a:defRPr sz="2600">
                <a:solidFill>
                  <a:schemeClr val="tx1"/>
                </a:solidFill>
                <a:latin typeface="Perpetua" pitchFamily="18" charset="0"/>
              </a:defRPr>
            </a:lvl1pPr>
            <a:lvl2pPr marL="742950" indent="-285750">
              <a:spcBef>
                <a:spcPts val="375"/>
              </a:spcBef>
              <a:buClr>
                <a:schemeClr val="accent2"/>
              </a:buClr>
              <a:buSzPct val="85000"/>
              <a:buFont typeface="Wingdings 2" pitchFamily="18" charset="2"/>
              <a:buChar char=""/>
              <a:defRPr sz="2400">
                <a:solidFill>
                  <a:schemeClr val="tx1"/>
                </a:solidFill>
                <a:latin typeface="Perpetua" pitchFamily="18" charset="0"/>
              </a:defRPr>
            </a:lvl2pPr>
            <a:lvl3pPr marL="1143000" indent="-228600">
              <a:spcBef>
                <a:spcPts val="375"/>
              </a:spcBef>
              <a:buClr>
                <a:srgbClr val="E6B1AB"/>
              </a:buClr>
              <a:buSzPct val="85000"/>
              <a:buFont typeface="Wingdings 2" pitchFamily="18" charset="2"/>
              <a:buChar char=""/>
              <a:defRPr sz="2000">
                <a:solidFill>
                  <a:schemeClr val="tx1"/>
                </a:solidFill>
                <a:latin typeface="Perpetua" pitchFamily="18" charset="0"/>
              </a:defRPr>
            </a:lvl3pPr>
            <a:lvl4pPr marL="1600200" indent="-228600">
              <a:spcBef>
                <a:spcPts val="375"/>
              </a:spcBef>
              <a:buClr>
                <a:srgbClr val="A28E6A"/>
              </a:buClr>
              <a:buSzPct val="80000"/>
              <a:buFont typeface="Wingdings 2" pitchFamily="18" charset="2"/>
              <a:buChar char=""/>
              <a:defRPr sz="2000">
                <a:solidFill>
                  <a:schemeClr val="tx1"/>
                </a:solidFill>
                <a:latin typeface="Perpetua" pitchFamily="18" charset="0"/>
              </a:defRPr>
            </a:lvl4pPr>
            <a:lvl5pPr marL="2057400" indent="-228600">
              <a:spcBef>
                <a:spcPts val="375"/>
              </a:spcBef>
              <a:buClr>
                <a:srgbClr val="A28E6A"/>
              </a:buClr>
              <a:buChar char="o"/>
              <a:defRPr sz="2000">
                <a:solidFill>
                  <a:schemeClr val="tx1"/>
                </a:solidFill>
                <a:latin typeface="Perpetua" pitchFamily="18" charset="0"/>
              </a:defRPr>
            </a:lvl5pPr>
            <a:lvl6pPr marL="2514600" indent="-228600" eaLnBrk="0" fontAlgn="base" hangingPunct="0">
              <a:spcBef>
                <a:spcPts val="375"/>
              </a:spcBef>
              <a:spcAft>
                <a:spcPct val="0"/>
              </a:spcAft>
              <a:buClr>
                <a:srgbClr val="A28E6A"/>
              </a:buClr>
              <a:buChar char="o"/>
              <a:defRPr sz="2000">
                <a:solidFill>
                  <a:schemeClr val="tx1"/>
                </a:solidFill>
                <a:latin typeface="Perpetua" pitchFamily="18" charset="0"/>
              </a:defRPr>
            </a:lvl6pPr>
            <a:lvl7pPr marL="2971800" indent="-228600" eaLnBrk="0" fontAlgn="base" hangingPunct="0">
              <a:spcBef>
                <a:spcPts val="375"/>
              </a:spcBef>
              <a:spcAft>
                <a:spcPct val="0"/>
              </a:spcAft>
              <a:buClr>
                <a:srgbClr val="A28E6A"/>
              </a:buClr>
              <a:buChar char="o"/>
              <a:defRPr sz="2000">
                <a:solidFill>
                  <a:schemeClr val="tx1"/>
                </a:solidFill>
                <a:latin typeface="Perpetua" pitchFamily="18" charset="0"/>
              </a:defRPr>
            </a:lvl7pPr>
            <a:lvl8pPr marL="3429000" indent="-228600" eaLnBrk="0" fontAlgn="base" hangingPunct="0">
              <a:spcBef>
                <a:spcPts val="375"/>
              </a:spcBef>
              <a:spcAft>
                <a:spcPct val="0"/>
              </a:spcAft>
              <a:buClr>
                <a:srgbClr val="A28E6A"/>
              </a:buClr>
              <a:buChar char="o"/>
              <a:defRPr sz="2000">
                <a:solidFill>
                  <a:schemeClr val="tx1"/>
                </a:solidFill>
                <a:latin typeface="Perpetua" pitchFamily="18" charset="0"/>
              </a:defRPr>
            </a:lvl8pPr>
            <a:lvl9pPr marL="3886200" indent="-228600" eaLnBrk="0" fontAlgn="base" hangingPunct="0">
              <a:spcBef>
                <a:spcPts val="375"/>
              </a:spcBef>
              <a:spcAft>
                <a:spcPct val="0"/>
              </a:spcAft>
              <a:buClr>
                <a:srgbClr val="A28E6A"/>
              </a:buClr>
              <a:buChar char="o"/>
              <a:defRPr sz="2000">
                <a:solidFill>
                  <a:schemeClr val="tx1"/>
                </a:solidFill>
                <a:latin typeface="Perpetua" pitchFamily="18" charset="0"/>
              </a:defRPr>
            </a:lvl9pPr>
          </a:lstStyle>
          <a:p>
            <a:pPr eaLnBrk="1" hangingPunct="1">
              <a:spcBef>
                <a:spcPct val="50000"/>
              </a:spcBef>
              <a:buClrTx/>
              <a:buSzTx/>
              <a:buFontTx/>
              <a:buNone/>
            </a:pPr>
            <a:r>
              <a:rPr lang="en-US" altLang="en-US" sz="2800">
                <a:latin typeface="Arial" pitchFamily="34" charset="0"/>
              </a:rPr>
              <a:t>computer</a:t>
            </a:r>
          </a:p>
        </p:txBody>
      </p:sp>
      <p:sp>
        <p:nvSpPr>
          <p:cNvPr id="19467" name="Line 65"/>
          <p:cNvSpPr>
            <a:spLocks noChangeShapeType="1"/>
          </p:cNvSpPr>
          <p:nvPr/>
        </p:nvSpPr>
        <p:spPr bwMode="auto">
          <a:xfrm flipV="1">
            <a:off x="5029200" y="2827735"/>
            <a:ext cx="0" cy="34290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type="triangle" w="med" len="med"/>
                <a:tailEnd/>
              </a14:hiddenLine>
            </a:ext>
          </a:extLst>
        </p:spPr>
        <p:txBody>
          <a:bodyPr/>
          <a:lstStyle/>
          <a:p>
            <a:endParaRPr lang="en-US"/>
          </a:p>
        </p:txBody>
      </p:sp>
      <p:sp>
        <p:nvSpPr>
          <p:cNvPr id="19468" name="Text Box 66"/>
          <p:cNvSpPr txBox="1">
            <a:spLocks noChangeArrowheads="1"/>
          </p:cNvSpPr>
          <p:nvPr/>
        </p:nvSpPr>
        <p:spPr bwMode="auto">
          <a:xfrm>
            <a:off x="2590800" y="3170635"/>
            <a:ext cx="12192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ts val="575"/>
              </a:spcBef>
              <a:buClr>
                <a:schemeClr val="accent1"/>
              </a:buClr>
              <a:buSzPct val="85000"/>
              <a:buFont typeface="Wingdings 2" pitchFamily="18" charset="2"/>
              <a:buChar char=""/>
              <a:defRPr sz="2600">
                <a:solidFill>
                  <a:schemeClr val="tx1"/>
                </a:solidFill>
                <a:latin typeface="Perpetua" pitchFamily="18" charset="0"/>
              </a:defRPr>
            </a:lvl1pPr>
            <a:lvl2pPr marL="742950" indent="-285750">
              <a:spcBef>
                <a:spcPts val="375"/>
              </a:spcBef>
              <a:buClr>
                <a:schemeClr val="accent2"/>
              </a:buClr>
              <a:buSzPct val="85000"/>
              <a:buFont typeface="Wingdings 2" pitchFamily="18" charset="2"/>
              <a:buChar char=""/>
              <a:defRPr sz="2400">
                <a:solidFill>
                  <a:schemeClr val="tx1"/>
                </a:solidFill>
                <a:latin typeface="Perpetua" pitchFamily="18" charset="0"/>
              </a:defRPr>
            </a:lvl2pPr>
            <a:lvl3pPr marL="1143000" indent="-228600">
              <a:spcBef>
                <a:spcPts val="375"/>
              </a:spcBef>
              <a:buClr>
                <a:srgbClr val="E6B1AB"/>
              </a:buClr>
              <a:buSzPct val="85000"/>
              <a:buFont typeface="Wingdings 2" pitchFamily="18" charset="2"/>
              <a:buChar char=""/>
              <a:defRPr sz="2000">
                <a:solidFill>
                  <a:schemeClr val="tx1"/>
                </a:solidFill>
                <a:latin typeface="Perpetua" pitchFamily="18" charset="0"/>
              </a:defRPr>
            </a:lvl3pPr>
            <a:lvl4pPr marL="1600200" indent="-228600">
              <a:spcBef>
                <a:spcPts val="375"/>
              </a:spcBef>
              <a:buClr>
                <a:srgbClr val="A28E6A"/>
              </a:buClr>
              <a:buSzPct val="80000"/>
              <a:buFont typeface="Wingdings 2" pitchFamily="18" charset="2"/>
              <a:buChar char=""/>
              <a:defRPr sz="2000">
                <a:solidFill>
                  <a:schemeClr val="tx1"/>
                </a:solidFill>
                <a:latin typeface="Perpetua" pitchFamily="18" charset="0"/>
              </a:defRPr>
            </a:lvl4pPr>
            <a:lvl5pPr marL="2057400" indent="-228600">
              <a:spcBef>
                <a:spcPts val="375"/>
              </a:spcBef>
              <a:buClr>
                <a:srgbClr val="A28E6A"/>
              </a:buClr>
              <a:buChar char="o"/>
              <a:defRPr sz="2000">
                <a:solidFill>
                  <a:schemeClr val="tx1"/>
                </a:solidFill>
                <a:latin typeface="Perpetua" pitchFamily="18" charset="0"/>
              </a:defRPr>
            </a:lvl5pPr>
            <a:lvl6pPr marL="2514600" indent="-228600" eaLnBrk="0" fontAlgn="base" hangingPunct="0">
              <a:spcBef>
                <a:spcPts val="375"/>
              </a:spcBef>
              <a:spcAft>
                <a:spcPct val="0"/>
              </a:spcAft>
              <a:buClr>
                <a:srgbClr val="A28E6A"/>
              </a:buClr>
              <a:buChar char="o"/>
              <a:defRPr sz="2000">
                <a:solidFill>
                  <a:schemeClr val="tx1"/>
                </a:solidFill>
                <a:latin typeface="Perpetua" pitchFamily="18" charset="0"/>
              </a:defRPr>
            </a:lvl6pPr>
            <a:lvl7pPr marL="2971800" indent="-228600" eaLnBrk="0" fontAlgn="base" hangingPunct="0">
              <a:spcBef>
                <a:spcPts val="375"/>
              </a:spcBef>
              <a:spcAft>
                <a:spcPct val="0"/>
              </a:spcAft>
              <a:buClr>
                <a:srgbClr val="A28E6A"/>
              </a:buClr>
              <a:buChar char="o"/>
              <a:defRPr sz="2000">
                <a:solidFill>
                  <a:schemeClr val="tx1"/>
                </a:solidFill>
                <a:latin typeface="Perpetua" pitchFamily="18" charset="0"/>
              </a:defRPr>
            </a:lvl7pPr>
            <a:lvl8pPr marL="3429000" indent="-228600" eaLnBrk="0" fontAlgn="base" hangingPunct="0">
              <a:spcBef>
                <a:spcPts val="375"/>
              </a:spcBef>
              <a:spcAft>
                <a:spcPct val="0"/>
              </a:spcAft>
              <a:buClr>
                <a:srgbClr val="A28E6A"/>
              </a:buClr>
              <a:buChar char="o"/>
              <a:defRPr sz="2000">
                <a:solidFill>
                  <a:schemeClr val="tx1"/>
                </a:solidFill>
                <a:latin typeface="Perpetua" pitchFamily="18" charset="0"/>
              </a:defRPr>
            </a:lvl8pPr>
            <a:lvl9pPr marL="3886200" indent="-228600" eaLnBrk="0" fontAlgn="base" hangingPunct="0">
              <a:spcBef>
                <a:spcPts val="375"/>
              </a:spcBef>
              <a:spcAft>
                <a:spcPct val="0"/>
              </a:spcAft>
              <a:buClr>
                <a:srgbClr val="A28E6A"/>
              </a:buClr>
              <a:buChar char="o"/>
              <a:defRPr sz="2000">
                <a:solidFill>
                  <a:schemeClr val="tx1"/>
                </a:solidFill>
                <a:latin typeface="Perpetua" pitchFamily="18" charset="0"/>
              </a:defRPr>
            </a:lvl9pPr>
          </a:lstStyle>
          <a:p>
            <a:pPr eaLnBrk="1" hangingPunct="1">
              <a:spcBef>
                <a:spcPct val="50000"/>
              </a:spcBef>
              <a:buClrTx/>
              <a:buSzTx/>
              <a:buFontTx/>
              <a:buNone/>
            </a:pPr>
            <a:r>
              <a:rPr lang="en-US" altLang="en-US" sz="2800">
                <a:latin typeface="Arial" pitchFamily="34" charset="0"/>
              </a:rPr>
              <a:t>many</a:t>
            </a:r>
          </a:p>
        </p:txBody>
      </p:sp>
      <p:sp>
        <p:nvSpPr>
          <p:cNvPr id="19469" name="Line 67"/>
          <p:cNvSpPr>
            <a:spLocks noChangeShapeType="1"/>
          </p:cNvSpPr>
          <p:nvPr/>
        </p:nvSpPr>
        <p:spPr bwMode="auto">
          <a:xfrm flipV="1">
            <a:off x="3505200" y="2827735"/>
            <a:ext cx="0" cy="34290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type="triangle" w="med" len="med"/>
                <a:tailEnd/>
              </a14:hiddenLine>
            </a:ext>
          </a:extLst>
        </p:spPr>
        <p:txBody>
          <a:bodyPr/>
          <a:lstStyle/>
          <a:p>
            <a:endParaRPr lang="en-US"/>
          </a:p>
        </p:txBody>
      </p:sp>
      <p:cxnSp>
        <p:nvCxnSpPr>
          <p:cNvPr id="20" name="Straight Arrow Connector 19"/>
          <p:cNvCxnSpPr>
            <a:stCxn id="19462" idx="2"/>
            <a:endCxn id="19468" idx="0"/>
          </p:cNvCxnSpPr>
          <p:nvPr/>
        </p:nvCxnSpPr>
        <p:spPr>
          <a:xfrm>
            <a:off x="3200400" y="3065205"/>
            <a:ext cx="0" cy="105430"/>
          </a:xfrm>
          <a:prstGeom prst="straightConnector1">
            <a:avLst/>
          </a:prstGeom>
          <a:ln>
            <a:tailEnd type="arrow"/>
          </a:ln>
        </p:spPr>
        <p:style>
          <a:lnRef idx="1">
            <a:schemeClr val="dk1"/>
          </a:lnRef>
          <a:fillRef idx="0">
            <a:schemeClr val="dk1"/>
          </a:fillRef>
          <a:effectRef idx="0">
            <a:schemeClr val="dk1"/>
          </a:effectRef>
          <a:fontRef idx="minor">
            <a:schemeClr val="tx1"/>
          </a:fontRef>
        </p:style>
      </p:cxnSp>
      <p:cxnSp>
        <p:nvCxnSpPr>
          <p:cNvPr id="22" name="Straight Arrow Connector 21"/>
          <p:cNvCxnSpPr>
            <a:stCxn id="19465" idx="2"/>
            <a:endCxn id="19466" idx="0"/>
          </p:cNvCxnSpPr>
          <p:nvPr/>
        </p:nvCxnSpPr>
        <p:spPr>
          <a:xfrm>
            <a:off x="5334000" y="3065205"/>
            <a:ext cx="0" cy="105430"/>
          </a:xfrm>
          <a:prstGeom prst="straightConnector1">
            <a:avLst/>
          </a:prstGeom>
          <a:ln>
            <a:tailEnd type="arrow"/>
          </a:ln>
        </p:spPr>
        <p:style>
          <a:lnRef idx="1">
            <a:schemeClr val="dk1"/>
          </a:lnRef>
          <a:fillRef idx="0">
            <a:schemeClr val="dk1"/>
          </a:fillRef>
          <a:effectRef idx="0">
            <a:schemeClr val="dk1"/>
          </a:effectRef>
          <a:fontRef idx="minor">
            <a:schemeClr val="tx1"/>
          </a:fontRef>
        </p:style>
      </p:cxnSp>
      <p:sp>
        <p:nvSpPr>
          <p:cNvPr id="19472" name="TextBox 17"/>
          <p:cNvSpPr txBox="1">
            <a:spLocks noChangeArrowheads="1"/>
          </p:cNvSpPr>
          <p:nvPr/>
        </p:nvSpPr>
        <p:spPr bwMode="auto">
          <a:xfrm>
            <a:off x="762000" y="1196579"/>
            <a:ext cx="77724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ts val="575"/>
              </a:spcBef>
              <a:buClr>
                <a:schemeClr val="accent1"/>
              </a:buClr>
              <a:buSzPct val="85000"/>
              <a:buFont typeface="Wingdings 2" pitchFamily="18" charset="2"/>
              <a:buChar char=""/>
              <a:defRPr sz="2600">
                <a:solidFill>
                  <a:schemeClr val="tx1"/>
                </a:solidFill>
                <a:latin typeface="Perpetua" pitchFamily="18" charset="0"/>
              </a:defRPr>
            </a:lvl1pPr>
            <a:lvl2pPr marL="742950" indent="-285750">
              <a:spcBef>
                <a:spcPts val="375"/>
              </a:spcBef>
              <a:buClr>
                <a:schemeClr val="accent2"/>
              </a:buClr>
              <a:buSzPct val="85000"/>
              <a:buFont typeface="Wingdings 2" pitchFamily="18" charset="2"/>
              <a:buChar char=""/>
              <a:defRPr sz="2400">
                <a:solidFill>
                  <a:schemeClr val="tx1"/>
                </a:solidFill>
                <a:latin typeface="Perpetua" pitchFamily="18" charset="0"/>
              </a:defRPr>
            </a:lvl2pPr>
            <a:lvl3pPr marL="1143000" indent="-228600">
              <a:spcBef>
                <a:spcPts val="375"/>
              </a:spcBef>
              <a:buClr>
                <a:srgbClr val="E6B1AB"/>
              </a:buClr>
              <a:buSzPct val="85000"/>
              <a:buFont typeface="Wingdings 2" pitchFamily="18" charset="2"/>
              <a:buChar char=""/>
              <a:defRPr sz="2000">
                <a:solidFill>
                  <a:schemeClr val="tx1"/>
                </a:solidFill>
                <a:latin typeface="Perpetua" pitchFamily="18" charset="0"/>
              </a:defRPr>
            </a:lvl3pPr>
            <a:lvl4pPr marL="1600200" indent="-228600">
              <a:spcBef>
                <a:spcPts val="375"/>
              </a:spcBef>
              <a:buClr>
                <a:srgbClr val="A28E6A"/>
              </a:buClr>
              <a:buSzPct val="80000"/>
              <a:buFont typeface="Wingdings 2" pitchFamily="18" charset="2"/>
              <a:buChar char=""/>
              <a:defRPr sz="2000">
                <a:solidFill>
                  <a:schemeClr val="tx1"/>
                </a:solidFill>
                <a:latin typeface="Perpetua" pitchFamily="18" charset="0"/>
              </a:defRPr>
            </a:lvl4pPr>
            <a:lvl5pPr marL="2057400" indent="-228600">
              <a:spcBef>
                <a:spcPts val="375"/>
              </a:spcBef>
              <a:buClr>
                <a:srgbClr val="A28E6A"/>
              </a:buClr>
              <a:buChar char="o"/>
              <a:defRPr sz="2000">
                <a:solidFill>
                  <a:schemeClr val="tx1"/>
                </a:solidFill>
                <a:latin typeface="Perpetua" pitchFamily="18" charset="0"/>
              </a:defRPr>
            </a:lvl5pPr>
            <a:lvl6pPr marL="2514600" indent="-228600" eaLnBrk="0" fontAlgn="base" hangingPunct="0">
              <a:spcBef>
                <a:spcPts val="375"/>
              </a:spcBef>
              <a:spcAft>
                <a:spcPct val="0"/>
              </a:spcAft>
              <a:buClr>
                <a:srgbClr val="A28E6A"/>
              </a:buClr>
              <a:buChar char="o"/>
              <a:defRPr sz="2000">
                <a:solidFill>
                  <a:schemeClr val="tx1"/>
                </a:solidFill>
                <a:latin typeface="Perpetua" pitchFamily="18" charset="0"/>
              </a:defRPr>
            </a:lvl6pPr>
            <a:lvl7pPr marL="2971800" indent="-228600" eaLnBrk="0" fontAlgn="base" hangingPunct="0">
              <a:spcBef>
                <a:spcPts val="375"/>
              </a:spcBef>
              <a:spcAft>
                <a:spcPct val="0"/>
              </a:spcAft>
              <a:buClr>
                <a:srgbClr val="A28E6A"/>
              </a:buClr>
              <a:buChar char="o"/>
              <a:defRPr sz="2000">
                <a:solidFill>
                  <a:schemeClr val="tx1"/>
                </a:solidFill>
                <a:latin typeface="Perpetua" pitchFamily="18" charset="0"/>
              </a:defRPr>
            </a:lvl7pPr>
            <a:lvl8pPr marL="3429000" indent="-228600" eaLnBrk="0" fontAlgn="base" hangingPunct="0">
              <a:spcBef>
                <a:spcPts val="375"/>
              </a:spcBef>
              <a:spcAft>
                <a:spcPct val="0"/>
              </a:spcAft>
              <a:buClr>
                <a:srgbClr val="A28E6A"/>
              </a:buClr>
              <a:buChar char="o"/>
              <a:defRPr sz="2000">
                <a:solidFill>
                  <a:schemeClr val="tx1"/>
                </a:solidFill>
                <a:latin typeface="Perpetua" pitchFamily="18" charset="0"/>
              </a:defRPr>
            </a:lvl8pPr>
            <a:lvl9pPr marL="3886200" indent="-228600" eaLnBrk="0" fontAlgn="base" hangingPunct="0">
              <a:spcBef>
                <a:spcPts val="375"/>
              </a:spcBef>
              <a:spcAft>
                <a:spcPct val="0"/>
              </a:spcAft>
              <a:buClr>
                <a:srgbClr val="A28E6A"/>
              </a:buClr>
              <a:buChar char="o"/>
              <a:defRPr sz="2000">
                <a:solidFill>
                  <a:schemeClr val="tx1"/>
                </a:solidFill>
                <a:latin typeface="Perpetua" pitchFamily="18" charset="0"/>
              </a:defRPr>
            </a:lvl9pPr>
          </a:lstStyle>
          <a:p>
            <a:pPr eaLnBrk="1" hangingPunct="1">
              <a:spcBef>
                <a:spcPct val="0"/>
              </a:spcBef>
              <a:buClrTx/>
              <a:buSzTx/>
              <a:buFontTx/>
              <a:buNone/>
            </a:pPr>
            <a:r>
              <a:rPr lang="en-US" altLang="en-US" sz="2800">
                <a:latin typeface="Arial" pitchFamily="34" charset="0"/>
              </a:rPr>
              <a:t>“Many companies hire computer programmers.”</a:t>
            </a:r>
          </a:p>
        </p:txBody>
      </p:sp>
    </p:spTree>
    <p:extLst>
      <p:ext uri="{BB962C8B-B14F-4D97-AF65-F5344CB8AC3E}">
        <p14:creationId xmlns:p14="http://schemas.microsoft.com/office/powerpoint/2010/main" val="736465407"/>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ext Box 4"/>
          <p:cNvSpPr txBox="1">
            <a:spLocks noChangeArrowheads="1"/>
          </p:cNvSpPr>
          <p:nvPr/>
        </p:nvSpPr>
        <p:spPr bwMode="auto">
          <a:xfrm>
            <a:off x="5410200" y="800100"/>
            <a:ext cx="990600" cy="369332"/>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spcBef>
                <a:spcPts val="575"/>
              </a:spcBef>
              <a:buClr>
                <a:schemeClr val="accent1"/>
              </a:buClr>
              <a:buSzPct val="85000"/>
              <a:buFont typeface="Wingdings 2" pitchFamily="18" charset="2"/>
              <a:buChar char=""/>
              <a:defRPr sz="2600">
                <a:solidFill>
                  <a:schemeClr val="tx1"/>
                </a:solidFill>
                <a:latin typeface="Perpetua" pitchFamily="18" charset="0"/>
              </a:defRPr>
            </a:lvl1pPr>
            <a:lvl2pPr marL="742950" indent="-285750">
              <a:spcBef>
                <a:spcPts val="375"/>
              </a:spcBef>
              <a:buClr>
                <a:schemeClr val="accent2"/>
              </a:buClr>
              <a:buSzPct val="85000"/>
              <a:buFont typeface="Wingdings 2" pitchFamily="18" charset="2"/>
              <a:buChar char=""/>
              <a:defRPr sz="2400">
                <a:solidFill>
                  <a:schemeClr val="tx1"/>
                </a:solidFill>
                <a:latin typeface="Perpetua" pitchFamily="18" charset="0"/>
              </a:defRPr>
            </a:lvl2pPr>
            <a:lvl3pPr marL="1143000" indent="-228600">
              <a:spcBef>
                <a:spcPts val="375"/>
              </a:spcBef>
              <a:buClr>
                <a:srgbClr val="E6B1AB"/>
              </a:buClr>
              <a:buSzPct val="85000"/>
              <a:buFont typeface="Wingdings 2" pitchFamily="18" charset="2"/>
              <a:buChar char=""/>
              <a:defRPr sz="2000">
                <a:solidFill>
                  <a:schemeClr val="tx1"/>
                </a:solidFill>
                <a:latin typeface="Perpetua" pitchFamily="18" charset="0"/>
              </a:defRPr>
            </a:lvl3pPr>
            <a:lvl4pPr marL="1600200" indent="-228600">
              <a:spcBef>
                <a:spcPts val="375"/>
              </a:spcBef>
              <a:buClr>
                <a:srgbClr val="A28E6A"/>
              </a:buClr>
              <a:buSzPct val="80000"/>
              <a:buFont typeface="Wingdings 2" pitchFamily="18" charset="2"/>
              <a:buChar char=""/>
              <a:defRPr sz="2000">
                <a:solidFill>
                  <a:schemeClr val="tx1"/>
                </a:solidFill>
                <a:latin typeface="Perpetua" pitchFamily="18" charset="0"/>
              </a:defRPr>
            </a:lvl4pPr>
            <a:lvl5pPr marL="2057400" indent="-228600">
              <a:spcBef>
                <a:spcPts val="375"/>
              </a:spcBef>
              <a:buClr>
                <a:srgbClr val="A28E6A"/>
              </a:buClr>
              <a:buChar char="o"/>
              <a:defRPr sz="2000">
                <a:solidFill>
                  <a:schemeClr val="tx1"/>
                </a:solidFill>
                <a:latin typeface="Perpetua" pitchFamily="18" charset="0"/>
              </a:defRPr>
            </a:lvl5pPr>
            <a:lvl6pPr marL="2514600" indent="-228600" eaLnBrk="0" fontAlgn="base" hangingPunct="0">
              <a:spcBef>
                <a:spcPts val="375"/>
              </a:spcBef>
              <a:spcAft>
                <a:spcPct val="0"/>
              </a:spcAft>
              <a:buClr>
                <a:srgbClr val="A28E6A"/>
              </a:buClr>
              <a:buChar char="o"/>
              <a:defRPr sz="2000">
                <a:solidFill>
                  <a:schemeClr val="tx1"/>
                </a:solidFill>
                <a:latin typeface="Perpetua" pitchFamily="18" charset="0"/>
              </a:defRPr>
            </a:lvl6pPr>
            <a:lvl7pPr marL="2971800" indent="-228600" eaLnBrk="0" fontAlgn="base" hangingPunct="0">
              <a:spcBef>
                <a:spcPts val="375"/>
              </a:spcBef>
              <a:spcAft>
                <a:spcPct val="0"/>
              </a:spcAft>
              <a:buClr>
                <a:srgbClr val="A28E6A"/>
              </a:buClr>
              <a:buChar char="o"/>
              <a:defRPr sz="2000">
                <a:solidFill>
                  <a:schemeClr val="tx1"/>
                </a:solidFill>
                <a:latin typeface="Perpetua" pitchFamily="18" charset="0"/>
              </a:defRPr>
            </a:lvl7pPr>
            <a:lvl8pPr marL="3429000" indent="-228600" eaLnBrk="0" fontAlgn="base" hangingPunct="0">
              <a:spcBef>
                <a:spcPts val="375"/>
              </a:spcBef>
              <a:spcAft>
                <a:spcPct val="0"/>
              </a:spcAft>
              <a:buClr>
                <a:srgbClr val="A28E6A"/>
              </a:buClr>
              <a:buChar char="o"/>
              <a:defRPr sz="2000">
                <a:solidFill>
                  <a:schemeClr val="tx1"/>
                </a:solidFill>
                <a:latin typeface="Perpetua" pitchFamily="18" charset="0"/>
              </a:defRPr>
            </a:lvl8pPr>
            <a:lvl9pPr marL="3886200" indent="-228600" eaLnBrk="0" fontAlgn="base" hangingPunct="0">
              <a:spcBef>
                <a:spcPts val="375"/>
              </a:spcBef>
              <a:spcAft>
                <a:spcPct val="0"/>
              </a:spcAft>
              <a:buClr>
                <a:srgbClr val="A28E6A"/>
              </a:buClr>
              <a:buChar char="o"/>
              <a:defRPr sz="2000">
                <a:solidFill>
                  <a:schemeClr val="tx1"/>
                </a:solidFill>
                <a:latin typeface="Perpetua" pitchFamily="18" charset="0"/>
              </a:defRPr>
            </a:lvl9pPr>
          </a:lstStyle>
          <a:p>
            <a:pPr eaLnBrk="1" hangingPunct="1">
              <a:spcBef>
                <a:spcPct val="50000"/>
              </a:spcBef>
              <a:buClrTx/>
              <a:buSzTx/>
              <a:buFontTx/>
              <a:buNone/>
            </a:pPr>
            <a:r>
              <a:rPr lang="en-US" altLang="en-US" sz="1800">
                <a:latin typeface="Arial" pitchFamily="34" charset="0"/>
              </a:rPr>
              <a:t>develop</a:t>
            </a:r>
          </a:p>
        </p:txBody>
      </p:sp>
      <p:sp>
        <p:nvSpPr>
          <p:cNvPr id="20483" name="Text Box 5"/>
          <p:cNvSpPr txBox="1">
            <a:spLocks noChangeArrowheads="1"/>
          </p:cNvSpPr>
          <p:nvPr/>
        </p:nvSpPr>
        <p:spPr bwMode="auto">
          <a:xfrm>
            <a:off x="4495800" y="1428750"/>
            <a:ext cx="1447800" cy="369332"/>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spcBef>
                <a:spcPts val="575"/>
              </a:spcBef>
              <a:buClr>
                <a:schemeClr val="accent1"/>
              </a:buClr>
              <a:buSzPct val="85000"/>
              <a:buFont typeface="Wingdings 2" pitchFamily="18" charset="2"/>
              <a:buChar char=""/>
              <a:defRPr sz="2600">
                <a:solidFill>
                  <a:schemeClr val="tx1"/>
                </a:solidFill>
                <a:latin typeface="Perpetua" pitchFamily="18" charset="0"/>
              </a:defRPr>
            </a:lvl1pPr>
            <a:lvl2pPr marL="742950" indent="-285750">
              <a:spcBef>
                <a:spcPts val="375"/>
              </a:spcBef>
              <a:buClr>
                <a:schemeClr val="accent2"/>
              </a:buClr>
              <a:buSzPct val="85000"/>
              <a:buFont typeface="Wingdings 2" pitchFamily="18" charset="2"/>
              <a:buChar char=""/>
              <a:defRPr sz="2400">
                <a:solidFill>
                  <a:schemeClr val="tx1"/>
                </a:solidFill>
                <a:latin typeface="Perpetua" pitchFamily="18" charset="0"/>
              </a:defRPr>
            </a:lvl2pPr>
            <a:lvl3pPr marL="1143000" indent="-228600">
              <a:spcBef>
                <a:spcPts val="375"/>
              </a:spcBef>
              <a:buClr>
                <a:srgbClr val="E6B1AB"/>
              </a:buClr>
              <a:buSzPct val="85000"/>
              <a:buFont typeface="Wingdings 2" pitchFamily="18" charset="2"/>
              <a:buChar char=""/>
              <a:defRPr sz="2000">
                <a:solidFill>
                  <a:schemeClr val="tx1"/>
                </a:solidFill>
                <a:latin typeface="Perpetua" pitchFamily="18" charset="0"/>
              </a:defRPr>
            </a:lvl3pPr>
            <a:lvl4pPr marL="1600200" indent="-228600">
              <a:spcBef>
                <a:spcPts val="375"/>
              </a:spcBef>
              <a:buClr>
                <a:srgbClr val="A28E6A"/>
              </a:buClr>
              <a:buSzPct val="80000"/>
              <a:buFont typeface="Wingdings 2" pitchFamily="18" charset="2"/>
              <a:buChar char=""/>
              <a:defRPr sz="2000">
                <a:solidFill>
                  <a:schemeClr val="tx1"/>
                </a:solidFill>
                <a:latin typeface="Perpetua" pitchFamily="18" charset="0"/>
              </a:defRPr>
            </a:lvl4pPr>
            <a:lvl5pPr marL="2057400" indent="-228600">
              <a:spcBef>
                <a:spcPts val="375"/>
              </a:spcBef>
              <a:buClr>
                <a:srgbClr val="A28E6A"/>
              </a:buClr>
              <a:buChar char="o"/>
              <a:defRPr sz="2000">
                <a:solidFill>
                  <a:schemeClr val="tx1"/>
                </a:solidFill>
                <a:latin typeface="Perpetua" pitchFamily="18" charset="0"/>
              </a:defRPr>
            </a:lvl5pPr>
            <a:lvl6pPr marL="2514600" indent="-228600" eaLnBrk="0" fontAlgn="base" hangingPunct="0">
              <a:spcBef>
                <a:spcPts val="375"/>
              </a:spcBef>
              <a:spcAft>
                <a:spcPct val="0"/>
              </a:spcAft>
              <a:buClr>
                <a:srgbClr val="A28E6A"/>
              </a:buClr>
              <a:buChar char="o"/>
              <a:defRPr sz="2000">
                <a:solidFill>
                  <a:schemeClr val="tx1"/>
                </a:solidFill>
                <a:latin typeface="Perpetua" pitchFamily="18" charset="0"/>
              </a:defRPr>
            </a:lvl6pPr>
            <a:lvl7pPr marL="2971800" indent="-228600" eaLnBrk="0" fontAlgn="base" hangingPunct="0">
              <a:spcBef>
                <a:spcPts val="375"/>
              </a:spcBef>
              <a:spcAft>
                <a:spcPct val="0"/>
              </a:spcAft>
              <a:buClr>
                <a:srgbClr val="A28E6A"/>
              </a:buClr>
              <a:buChar char="o"/>
              <a:defRPr sz="2000">
                <a:solidFill>
                  <a:schemeClr val="tx1"/>
                </a:solidFill>
                <a:latin typeface="Perpetua" pitchFamily="18" charset="0"/>
              </a:defRPr>
            </a:lvl7pPr>
            <a:lvl8pPr marL="3429000" indent="-228600" eaLnBrk="0" fontAlgn="base" hangingPunct="0">
              <a:spcBef>
                <a:spcPts val="375"/>
              </a:spcBef>
              <a:spcAft>
                <a:spcPct val="0"/>
              </a:spcAft>
              <a:buClr>
                <a:srgbClr val="A28E6A"/>
              </a:buClr>
              <a:buChar char="o"/>
              <a:defRPr sz="2000">
                <a:solidFill>
                  <a:schemeClr val="tx1"/>
                </a:solidFill>
                <a:latin typeface="Perpetua" pitchFamily="18" charset="0"/>
              </a:defRPr>
            </a:lvl8pPr>
            <a:lvl9pPr marL="3886200" indent="-228600" eaLnBrk="0" fontAlgn="base" hangingPunct="0">
              <a:spcBef>
                <a:spcPts val="375"/>
              </a:spcBef>
              <a:spcAft>
                <a:spcPct val="0"/>
              </a:spcAft>
              <a:buClr>
                <a:srgbClr val="A28E6A"/>
              </a:buClr>
              <a:buChar char="o"/>
              <a:defRPr sz="2000">
                <a:solidFill>
                  <a:schemeClr val="tx1"/>
                </a:solidFill>
                <a:latin typeface="Perpetua" pitchFamily="18" charset="0"/>
              </a:defRPr>
            </a:lvl9pPr>
          </a:lstStyle>
          <a:p>
            <a:pPr eaLnBrk="1" hangingPunct="1">
              <a:spcBef>
                <a:spcPct val="50000"/>
              </a:spcBef>
              <a:buClrTx/>
              <a:buSzTx/>
              <a:buFontTx/>
              <a:buNone/>
            </a:pPr>
            <a:r>
              <a:rPr lang="en-US" altLang="en-US" sz="1800">
                <a:latin typeface="Arial" pitchFamily="34" charset="0"/>
              </a:rPr>
              <a:t>programmer</a:t>
            </a:r>
          </a:p>
        </p:txBody>
      </p:sp>
      <p:sp>
        <p:nvSpPr>
          <p:cNvPr id="20484" name="Text Box 6"/>
          <p:cNvSpPr txBox="1">
            <a:spLocks noChangeArrowheads="1"/>
          </p:cNvSpPr>
          <p:nvPr/>
        </p:nvSpPr>
        <p:spPr bwMode="auto">
          <a:xfrm>
            <a:off x="4572000" y="2057400"/>
            <a:ext cx="1219200" cy="369332"/>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spcBef>
                <a:spcPts val="575"/>
              </a:spcBef>
              <a:buClr>
                <a:schemeClr val="accent1"/>
              </a:buClr>
              <a:buSzPct val="85000"/>
              <a:buFont typeface="Wingdings 2" pitchFamily="18" charset="2"/>
              <a:buChar char=""/>
              <a:defRPr sz="2600">
                <a:solidFill>
                  <a:schemeClr val="tx1"/>
                </a:solidFill>
                <a:latin typeface="Perpetua" pitchFamily="18" charset="0"/>
              </a:defRPr>
            </a:lvl1pPr>
            <a:lvl2pPr marL="742950" indent="-285750">
              <a:spcBef>
                <a:spcPts val="375"/>
              </a:spcBef>
              <a:buClr>
                <a:schemeClr val="accent2"/>
              </a:buClr>
              <a:buSzPct val="85000"/>
              <a:buFont typeface="Wingdings 2" pitchFamily="18" charset="2"/>
              <a:buChar char=""/>
              <a:defRPr sz="2400">
                <a:solidFill>
                  <a:schemeClr val="tx1"/>
                </a:solidFill>
                <a:latin typeface="Perpetua" pitchFamily="18" charset="0"/>
              </a:defRPr>
            </a:lvl2pPr>
            <a:lvl3pPr marL="1143000" indent="-228600">
              <a:spcBef>
                <a:spcPts val="375"/>
              </a:spcBef>
              <a:buClr>
                <a:srgbClr val="E6B1AB"/>
              </a:buClr>
              <a:buSzPct val="85000"/>
              <a:buFont typeface="Wingdings 2" pitchFamily="18" charset="2"/>
              <a:buChar char=""/>
              <a:defRPr sz="2000">
                <a:solidFill>
                  <a:schemeClr val="tx1"/>
                </a:solidFill>
                <a:latin typeface="Perpetua" pitchFamily="18" charset="0"/>
              </a:defRPr>
            </a:lvl3pPr>
            <a:lvl4pPr marL="1600200" indent="-228600">
              <a:spcBef>
                <a:spcPts val="375"/>
              </a:spcBef>
              <a:buClr>
                <a:srgbClr val="A28E6A"/>
              </a:buClr>
              <a:buSzPct val="80000"/>
              <a:buFont typeface="Wingdings 2" pitchFamily="18" charset="2"/>
              <a:buChar char=""/>
              <a:defRPr sz="2000">
                <a:solidFill>
                  <a:schemeClr val="tx1"/>
                </a:solidFill>
                <a:latin typeface="Perpetua" pitchFamily="18" charset="0"/>
              </a:defRPr>
            </a:lvl4pPr>
            <a:lvl5pPr marL="2057400" indent="-228600">
              <a:spcBef>
                <a:spcPts val="375"/>
              </a:spcBef>
              <a:buClr>
                <a:srgbClr val="A28E6A"/>
              </a:buClr>
              <a:buChar char="o"/>
              <a:defRPr sz="2000">
                <a:solidFill>
                  <a:schemeClr val="tx1"/>
                </a:solidFill>
                <a:latin typeface="Perpetua" pitchFamily="18" charset="0"/>
              </a:defRPr>
            </a:lvl5pPr>
            <a:lvl6pPr marL="2514600" indent="-228600" eaLnBrk="0" fontAlgn="base" hangingPunct="0">
              <a:spcBef>
                <a:spcPts val="375"/>
              </a:spcBef>
              <a:spcAft>
                <a:spcPct val="0"/>
              </a:spcAft>
              <a:buClr>
                <a:srgbClr val="A28E6A"/>
              </a:buClr>
              <a:buChar char="o"/>
              <a:defRPr sz="2000">
                <a:solidFill>
                  <a:schemeClr val="tx1"/>
                </a:solidFill>
                <a:latin typeface="Perpetua" pitchFamily="18" charset="0"/>
              </a:defRPr>
            </a:lvl6pPr>
            <a:lvl7pPr marL="2971800" indent="-228600" eaLnBrk="0" fontAlgn="base" hangingPunct="0">
              <a:spcBef>
                <a:spcPts val="375"/>
              </a:spcBef>
              <a:spcAft>
                <a:spcPct val="0"/>
              </a:spcAft>
              <a:buClr>
                <a:srgbClr val="A28E6A"/>
              </a:buClr>
              <a:buChar char="o"/>
              <a:defRPr sz="2000">
                <a:solidFill>
                  <a:schemeClr val="tx1"/>
                </a:solidFill>
                <a:latin typeface="Perpetua" pitchFamily="18" charset="0"/>
              </a:defRPr>
            </a:lvl7pPr>
            <a:lvl8pPr marL="3429000" indent="-228600" eaLnBrk="0" fontAlgn="base" hangingPunct="0">
              <a:spcBef>
                <a:spcPts val="375"/>
              </a:spcBef>
              <a:spcAft>
                <a:spcPct val="0"/>
              </a:spcAft>
              <a:buClr>
                <a:srgbClr val="A28E6A"/>
              </a:buClr>
              <a:buChar char="o"/>
              <a:defRPr sz="2000">
                <a:solidFill>
                  <a:schemeClr val="tx1"/>
                </a:solidFill>
                <a:latin typeface="Perpetua" pitchFamily="18" charset="0"/>
              </a:defRPr>
            </a:lvl8pPr>
            <a:lvl9pPr marL="3886200" indent="-228600" eaLnBrk="0" fontAlgn="base" hangingPunct="0">
              <a:spcBef>
                <a:spcPts val="375"/>
              </a:spcBef>
              <a:spcAft>
                <a:spcPct val="0"/>
              </a:spcAft>
              <a:buClr>
                <a:srgbClr val="A28E6A"/>
              </a:buClr>
              <a:buChar char="o"/>
              <a:defRPr sz="2000">
                <a:solidFill>
                  <a:schemeClr val="tx1"/>
                </a:solidFill>
                <a:latin typeface="Perpetua" pitchFamily="18" charset="0"/>
              </a:defRPr>
            </a:lvl9pPr>
          </a:lstStyle>
          <a:p>
            <a:pPr eaLnBrk="1" hangingPunct="1">
              <a:spcBef>
                <a:spcPct val="50000"/>
              </a:spcBef>
              <a:buClrTx/>
              <a:buSzTx/>
              <a:buFontTx/>
              <a:buNone/>
            </a:pPr>
            <a:r>
              <a:rPr lang="en-US" altLang="en-US" sz="1800">
                <a:latin typeface="Arial" pitchFamily="34" charset="0"/>
              </a:rPr>
              <a:t>computer</a:t>
            </a:r>
          </a:p>
        </p:txBody>
      </p:sp>
      <p:sp>
        <p:nvSpPr>
          <p:cNvPr id="20485" name="Text Box 7"/>
          <p:cNvSpPr txBox="1">
            <a:spLocks noChangeArrowheads="1"/>
          </p:cNvSpPr>
          <p:nvPr/>
        </p:nvSpPr>
        <p:spPr bwMode="auto">
          <a:xfrm>
            <a:off x="6096000" y="1428750"/>
            <a:ext cx="1066800" cy="369332"/>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spcBef>
                <a:spcPts val="575"/>
              </a:spcBef>
              <a:buClr>
                <a:schemeClr val="accent1"/>
              </a:buClr>
              <a:buSzPct val="85000"/>
              <a:buFont typeface="Wingdings 2" pitchFamily="18" charset="2"/>
              <a:buChar char=""/>
              <a:defRPr sz="2600">
                <a:solidFill>
                  <a:schemeClr val="tx1"/>
                </a:solidFill>
                <a:latin typeface="Perpetua" pitchFamily="18" charset="0"/>
              </a:defRPr>
            </a:lvl1pPr>
            <a:lvl2pPr marL="742950" indent="-285750">
              <a:spcBef>
                <a:spcPts val="375"/>
              </a:spcBef>
              <a:buClr>
                <a:schemeClr val="accent2"/>
              </a:buClr>
              <a:buSzPct val="85000"/>
              <a:buFont typeface="Wingdings 2" pitchFamily="18" charset="2"/>
              <a:buChar char=""/>
              <a:defRPr sz="2400">
                <a:solidFill>
                  <a:schemeClr val="tx1"/>
                </a:solidFill>
                <a:latin typeface="Perpetua" pitchFamily="18" charset="0"/>
              </a:defRPr>
            </a:lvl2pPr>
            <a:lvl3pPr marL="1143000" indent="-228600">
              <a:spcBef>
                <a:spcPts val="375"/>
              </a:spcBef>
              <a:buClr>
                <a:srgbClr val="E6B1AB"/>
              </a:buClr>
              <a:buSzPct val="85000"/>
              <a:buFont typeface="Wingdings 2" pitchFamily="18" charset="2"/>
              <a:buChar char=""/>
              <a:defRPr sz="2000">
                <a:solidFill>
                  <a:schemeClr val="tx1"/>
                </a:solidFill>
                <a:latin typeface="Perpetua" pitchFamily="18" charset="0"/>
              </a:defRPr>
            </a:lvl3pPr>
            <a:lvl4pPr marL="1600200" indent="-228600">
              <a:spcBef>
                <a:spcPts val="375"/>
              </a:spcBef>
              <a:buClr>
                <a:srgbClr val="A28E6A"/>
              </a:buClr>
              <a:buSzPct val="80000"/>
              <a:buFont typeface="Wingdings 2" pitchFamily="18" charset="2"/>
              <a:buChar char=""/>
              <a:defRPr sz="2000">
                <a:solidFill>
                  <a:schemeClr val="tx1"/>
                </a:solidFill>
                <a:latin typeface="Perpetua" pitchFamily="18" charset="0"/>
              </a:defRPr>
            </a:lvl4pPr>
            <a:lvl5pPr marL="2057400" indent="-228600">
              <a:spcBef>
                <a:spcPts val="375"/>
              </a:spcBef>
              <a:buClr>
                <a:srgbClr val="A28E6A"/>
              </a:buClr>
              <a:buChar char="o"/>
              <a:defRPr sz="2000">
                <a:solidFill>
                  <a:schemeClr val="tx1"/>
                </a:solidFill>
                <a:latin typeface="Perpetua" pitchFamily="18" charset="0"/>
              </a:defRPr>
            </a:lvl5pPr>
            <a:lvl6pPr marL="2514600" indent="-228600" eaLnBrk="0" fontAlgn="base" hangingPunct="0">
              <a:spcBef>
                <a:spcPts val="375"/>
              </a:spcBef>
              <a:spcAft>
                <a:spcPct val="0"/>
              </a:spcAft>
              <a:buClr>
                <a:srgbClr val="A28E6A"/>
              </a:buClr>
              <a:buChar char="o"/>
              <a:defRPr sz="2000">
                <a:solidFill>
                  <a:schemeClr val="tx1"/>
                </a:solidFill>
                <a:latin typeface="Perpetua" pitchFamily="18" charset="0"/>
              </a:defRPr>
            </a:lvl6pPr>
            <a:lvl7pPr marL="2971800" indent="-228600" eaLnBrk="0" fontAlgn="base" hangingPunct="0">
              <a:spcBef>
                <a:spcPts val="375"/>
              </a:spcBef>
              <a:spcAft>
                <a:spcPct val="0"/>
              </a:spcAft>
              <a:buClr>
                <a:srgbClr val="A28E6A"/>
              </a:buClr>
              <a:buChar char="o"/>
              <a:defRPr sz="2000">
                <a:solidFill>
                  <a:schemeClr val="tx1"/>
                </a:solidFill>
                <a:latin typeface="Perpetua" pitchFamily="18" charset="0"/>
              </a:defRPr>
            </a:lvl7pPr>
            <a:lvl8pPr marL="3429000" indent="-228600" eaLnBrk="0" fontAlgn="base" hangingPunct="0">
              <a:spcBef>
                <a:spcPts val="375"/>
              </a:spcBef>
              <a:spcAft>
                <a:spcPct val="0"/>
              </a:spcAft>
              <a:buClr>
                <a:srgbClr val="A28E6A"/>
              </a:buClr>
              <a:buChar char="o"/>
              <a:defRPr sz="2000">
                <a:solidFill>
                  <a:schemeClr val="tx1"/>
                </a:solidFill>
                <a:latin typeface="Perpetua" pitchFamily="18" charset="0"/>
              </a:defRPr>
            </a:lvl8pPr>
            <a:lvl9pPr marL="3886200" indent="-228600" eaLnBrk="0" fontAlgn="base" hangingPunct="0">
              <a:spcBef>
                <a:spcPts val="375"/>
              </a:spcBef>
              <a:spcAft>
                <a:spcPct val="0"/>
              </a:spcAft>
              <a:buClr>
                <a:srgbClr val="A28E6A"/>
              </a:buClr>
              <a:buChar char="o"/>
              <a:defRPr sz="2000">
                <a:solidFill>
                  <a:schemeClr val="tx1"/>
                </a:solidFill>
                <a:latin typeface="Perpetua" pitchFamily="18" charset="0"/>
              </a:defRPr>
            </a:lvl9pPr>
          </a:lstStyle>
          <a:p>
            <a:pPr eaLnBrk="1" hangingPunct="1">
              <a:spcBef>
                <a:spcPct val="50000"/>
              </a:spcBef>
              <a:buClrTx/>
              <a:buSzTx/>
              <a:buFontTx/>
              <a:buNone/>
            </a:pPr>
            <a:r>
              <a:rPr lang="en-US" altLang="en-US" sz="1800">
                <a:latin typeface="Arial" pitchFamily="34" charset="0"/>
              </a:rPr>
              <a:t>software</a:t>
            </a:r>
          </a:p>
        </p:txBody>
      </p:sp>
      <p:sp>
        <p:nvSpPr>
          <p:cNvPr id="20486" name="Line 8"/>
          <p:cNvSpPr>
            <a:spLocks noChangeShapeType="1"/>
          </p:cNvSpPr>
          <p:nvPr/>
        </p:nvSpPr>
        <p:spPr bwMode="auto">
          <a:xfrm flipV="1">
            <a:off x="5181600" y="1714500"/>
            <a:ext cx="0" cy="342900"/>
          </a:xfrm>
          <a:prstGeom prst="line">
            <a:avLst/>
          </a:prstGeom>
          <a:noFill/>
          <a:ln w="9525">
            <a:solidFill>
              <a:schemeClr val="tx1"/>
            </a:solidFill>
            <a:round/>
            <a:headEnd type="triangle" w="med" len="med"/>
            <a:tailEnd/>
          </a:ln>
          <a:extLst>
            <a:ext uri="{909E8E84-426E-40DD-AFC4-6F175D3DCCD1}">
              <a14:hiddenFill xmlns:a14="http://schemas.microsoft.com/office/drawing/2010/main">
                <a:noFill/>
              </a14:hiddenFill>
            </a:ext>
          </a:extLst>
        </p:spPr>
        <p:txBody>
          <a:bodyPr/>
          <a:lstStyle/>
          <a:p>
            <a:endParaRPr lang="en-US"/>
          </a:p>
        </p:txBody>
      </p:sp>
      <p:sp>
        <p:nvSpPr>
          <p:cNvPr id="20487" name="Line 9"/>
          <p:cNvSpPr>
            <a:spLocks noChangeShapeType="1"/>
          </p:cNvSpPr>
          <p:nvPr/>
        </p:nvSpPr>
        <p:spPr bwMode="auto">
          <a:xfrm flipV="1">
            <a:off x="5181600" y="1085850"/>
            <a:ext cx="609600" cy="342900"/>
          </a:xfrm>
          <a:prstGeom prst="line">
            <a:avLst/>
          </a:prstGeom>
          <a:noFill/>
          <a:ln w="9525">
            <a:solidFill>
              <a:schemeClr val="tx1"/>
            </a:solidFill>
            <a:round/>
            <a:headEnd type="triangle" w="med" len="med"/>
            <a:tailEnd/>
          </a:ln>
          <a:extLst>
            <a:ext uri="{909E8E84-426E-40DD-AFC4-6F175D3DCCD1}">
              <a14:hiddenFill xmlns:a14="http://schemas.microsoft.com/office/drawing/2010/main">
                <a:noFill/>
              </a14:hiddenFill>
            </a:ext>
          </a:extLst>
        </p:spPr>
        <p:txBody>
          <a:bodyPr/>
          <a:lstStyle/>
          <a:p>
            <a:endParaRPr lang="en-US"/>
          </a:p>
        </p:txBody>
      </p:sp>
      <p:sp>
        <p:nvSpPr>
          <p:cNvPr id="20488" name="Line 10"/>
          <p:cNvSpPr>
            <a:spLocks noChangeShapeType="1"/>
          </p:cNvSpPr>
          <p:nvPr/>
        </p:nvSpPr>
        <p:spPr bwMode="auto">
          <a:xfrm flipH="1" flipV="1">
            <a:off x="5943600" y="1085850"/>
            <a:ext cx="533400" cy="342900"/>
          </a:xfrm>
          <a:prstGeom prst="line">
            <a:avLst/>
          </a:prstGeom>
          <a:noFill/>
          <a:ln w="9525">
            <a:solidFill>
              <a:schemeClr val="tx1"/>
            </a:solidFill>
            <a:round/>
            <a:headEnd type="triangle" w="med" len="med"/>
            <a:tailEnd/>
          </a:ln>
          <a:extLst>
            <a:ext uri="{909E8E84-426E-40DD-AFC4-6F175D3DCCD1}">
              <a14:hiddenFill xmlns:a14="http://schemas.microsoft.com/office/drawing/2010/main">
                <a:noFill/>
              </a14:hiddenFill>
            </a:ext>
          </a:extLst>
        </p:spPr>
        <p:txBody>
          <a:bodyPr/>
          <a:lstStyle/>
          <a:p>
            <a:endParaRPr lang="en-US"/>
          </a:p>
        </p:txBody>
      </p:sp>
      <p:sp>
        <p:nvSpPr>
          <p:cNvPr id="20489" name="Text Box 11"/>
          <p:cNvSpPr txBox="1">
            <a:spLocks noChangeArrowheads="1"/>
          </p:cNvSpPr>
          <p:nvPr/>
        </p:nvSpPr>
        <p:spPr bwMode="auto">
          <a:xfrm>
            <a:off x="1981200" y="800100"/>
            <a:ext cx="685800" cy="369332"/>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spcBef>
                <a:spcPts val="575"/>
              </a:spcBef>
              <a:buClr>
                <a:schemeClr val="accent1"/>
              </a:buClr>
              <a:buSzPct val="85000"/>
              <a:buFont typeface="Wingdings 2" pitchFamily="18" charset="2"/>
              <a:buChar char=""/>
              <a:defRPr sz="2600">
                <a:solidFill>
                  <a:schemeClr val="tx1"/>
                </a:solidFill>
                <a:latin typeface="Perpetua" pitchFamily="18" charset="0"/>
              </a:defRPr>
            </a:lvl1pPr>
            <a:lvl2pPr marL="742950" indent="-285750">
              <a:spcBef>
                <a:spcPts val="375"/>
              </a:spcBef>
              <a:buClr>
                <a:schemeClr val="accent2"/>
              </a:buClr>
              <a:buSzPct val="85000"/>
              <a:buFont typeface="Wingdings 2" pitchFamily="18" charset="2"/>
              <a:buChar char=""/>
              <a:defRPr sz="2400">
                <a:solidFill>
                  <a:schemeClr val="tx1"/>
                </a:solidFill>
                <a:latin typeface="Perpetua" pitchFamily="18" charset="0"/>
              </a:defRPr>
            </a:lvl2pPr>
            <a:lvl3pPr marL="1143000" indent="-228600">
              <a:spcBef>
                <a:spcPts val="375"/>
              </a:spcBef>
              <a:buClr>
                <a:srgbClr val="E6B1AB"/>
              </a:buClr>
              <a:buSzPct val="85000"/>
              <a:buFont typeface="Wingdings 2" pitchFamily="18" charset="2"/>
              <a:buChar char=""/>
              <a:defRPr sz="2000">
                <a:solidFill>
                  <a:schemeClr val="tx1"/>
                </a:solidFill>
                <a:latin typeface="Perpetua" pitchFamily="18" charset="0"/>
              </a:defRPr>
            </a:lvl3pPr>
            <a:lvl4pPr marL="1600200" indent="-228600">
              <a:spcBef>
                <a:spcPts val="375"/>
              </a:spcBef>
              <a:buClr>
                <a:srgbClr val="A28E6A"/>
              </a:buClr>
              <a:buSzPct val="80000"/>
              <a:buFont typeface="Wingdings 2" pitchFamily="18" charset="2"/>
              <a:buChar char=""/>
              <a:defRPr sz="2000">
                <a:solidFill>
                  <a:schemeClr val="tx1"/>
                </a:solidFill>
                <a:latin typeface="Perpetua" pitchFamily="18" charset="0"/>
              </a:defRPr>
            </a:lvl4pPr>
            <a:lvl5pPr marL="2057400" indent="-228600">
              <a:spcBef>
                <a:spcPts val="375"/>
              </a:spcBef>
              <a:buClr>
                <a:srgbClr val="A28E6A"/>
              </a:buClr>
              <a:buChar char="o"/>
              <a:defRPr sz="2000">
                <a:solidFill>
                  <a:schemeClr val="tx1"/>
                </a:solidFill>
                <a:latin typeface="Perpetua" pitchFamily="18" charset="0"/>
              </a:defRPr>
            </a:lvl5pPr>
            <a:lvl6pPr marL="2514600" indent="-228600" eaLnBrk="0" fontAlgn="base" hangingPunct="0">
              <a:spcBef>
                <a:spcPts val="375"/>
              </a:spcBef>
              <a:spcAft>
                <a:spcPct val="0"/>
              </a:spcAft>
              <a:buClr>
                <a:srgbClr val="A28E6A"/>
              </a:buClr>
              <a:buChar char="o"/>
              <a:defRPr sz="2000">
                <a:solidFill>
                  <a:schemeClr val="tx1"/>
                </a:solidFill>
                <a:latin typeface="Perpetua" pitchFamily="18" charset="0"/>
              </a:defRPr>
            </a:lvl6pPr>
            <a:lvl7pPr marL="2971800" indent="-228600" eaLnBrk="0" fontAlgn="base" hangingPunct="0">
              <a:spcBef>
                <a:spcPts val="375"/>
              </a:spcBef>
              <a:spcAft>
                <a:spcPct val="0"/>
              </a:spcAft>
              <a:buClr>
                <a:srgbClr val="A28E6A"/>
              </a:buClr>
              <a:buChar char="o"/>
              <a:defRPr sz="2000">
                <a:solidFill>
                  <a:schemeClr val="tx1"/>
                </a:solidFill>
                <a:latin typeface="Perpetua" pitchFamily="18" charset="0"/>
              </a:defRPr>
            </a:lvl7pPr>
            <a:lvl8pPr marL="3429000" indent="-228600" eaLnBrk="0" fontAlgn="base" hangingPunct="0">
              <a:spcBef>
                <a:spcPts val="375"/>
              </a:spcBef>
              <a:spcAft>
                <a:spcPct val="0"/>
              </a:spcAft>
              <a:buClr>
                <a:srgbClr val="A28E6A"/>
              </a:buClr>
              <a:buChar char="o"/>
              <a:defRPr sz="2000">
                <a:solidFill>
                  <a:schemeClr val="tx1"/>
                </a:solidFill>
                <a:latin typeface="Perpetua" pitchFamily="18" charset="0"/>
              </a:defRPr>
            </a:lvl8pPr>
            <a:lvl9pPr marL="3886200" indent="-228600" eaLnBrk="0" fontAlgn="base" hangingPunct="0">
              <a:spcBef>
                <a:spcPts val="375"/>
              </a:spcBef>
              <a:spcAft>
                <a:spcPct val="0"/>
              </a:spcAft>
              <a:buClr>
                <a:srgbClr val="A28E6A"/>
              </a:buClr>
              <a:buChar char="o"/>
              <a:defRPr sz="2000">
                <a:solidFill>
                  <a:schemeClr val="tx1"/>
                </a:solidFill>
                <a:latin typeface="Perpetua" pitchFamily="18" charset="0"/>
              </a:defRPr>
            </a:lvl9pPr>
          </a:lstStyle>
          <a:p>
            <a:pPr algn="ctr" eaLnBrk="1" hangingPunct="1">
              <a:spcBef>
                <a:spcPct val="50000"/>
              </a:spcBef>
              <a:buClrTx/>
              <a:buSzTx/>
              <a:buFontTx/>
              <a:buNone/>
            </a:pPr>
            <a:r>
              <a:rPr lang="en-US" altLang="en-US" sz="1800">
                <a:latin typeface="Arial" pitchFamily="34" charset="0"/>
              </a:rPr>
              <a:t>hire</a:t>
            </a:r>
          </a:p>
        </p:txBody>
      </p:sp>
      <p:sp>
        <p:nvSpPr>
          <p:cNvPr id="20490" name="Text Box 12"/>
          <p:cNvSpPr txBox="1">
            <a:spLocks noChangeArrowheads="1"/>
          </p:cNvSpPr>
          <p:nvPr/>
        </p:nvSpPr>
        <p:spPr bwMode="auto">
          <a:xfrm>
            <a:off x="1066800" y="1428750"/>
            <a:ext cx="1143000" cy="369332"/>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spcBef>
                <a:spcPts val="575"/>
              </a:spcBef>
              <a:buClr>
                <a:schemeClr val="accent1"/>
              </a:buClr>
              <a:buSzPct val="85000"/>
              <a:buFont typeface="Wingdings 2" pitchFamily="18" charset="2"/>
              <a:buChar char=""/>
              <a:defRPr sz="2600">
                <a:solidFill>
                  <a:schemeClr val="tx1"/>
                </a:solidFill>
                <a:latin typeface="Perpetua" pitchFamily="18" charset="0"/>
              </a:defRPr>
            </a:lvl1pPr>
            <a:lvl2pPr marL="742950" indent="-285750">
              <a:spcBef>
                <a:spcPts val="375"/>
              </a:spcBef>
              <a:buClr>
                <a:schemeClr val="accent2"/>
              </a:buClr>
              <a:buSzPct val="85000"/>
              <a:buFont typeface="Wingdings 2" pitchFamily="18" charset="2"/>
              <a:buChar char=""/>
              <a:defRPr sz="2400">
                <a:solidFill>
                  <a:schemeClr val="tx1"/>
                </a:solidFill>
                <a:latin typeface="Perpetua" pitchFamily="18" charset="0"/>
              </a:defRPr>
            </a:lvl2pPr>
            <a:lvl3pPr marL="1143000" indent="-228600">
              <a:spcBef>
                <a:spcPts val="375"/>
              </a:spcBef>
              <a:buClr>
                <a:srgbClr val="E6B1AB"/>
              </a:buClr>
              <a:buSzPct val="85000"/>
              <a:buFont typeface="Wingdings 2" pitchFamily="18" charset="2"/>
              <a:buChar char=""/>
              <a:defRPr sz="2000">
                <a:solidFill>
                  <a:schemeClr val="tx1"/>
                </a:solidFill>
                <a:latin typeface="Perpetua" pitchFamily="18" charset="0"/>
              </a:defRPr>
            </a:lvl3pPr>
            <a:lvl4pPr marL="1600200" indent="-228600">
              <a:spcBef>
                <a:spcPts val="375"/>
              </a:spcBef>
              <a:buClr>
                <a:srgbClr val="A28E6A"/>
              </a:buClr>
              <a:buSzPct val="80000"/>
              <a:buFont typeface="Wingdings 2" pitchFamily="18" charset="2"/>
              <a:buChar char=""/>
              <a:defRPr sz="2000">
                <a:solidFill>
                  <a:schemeClr val="tx1"/>
                </a:solidFill>
                <a:latin typeface="Perpetua" pitchFamily="18" charset="0"/>
              </a:defRPr>
            </a:lvl4pPr>
            <a:lvl5pPr marL="2057400" indent="-228600">
              <a:spcBef>
                <a:spcPts val="375"/>
              </a:spcBef>
              <a:buClr>
                <a:srgbClr val="A28E6A"/>
              </a:buClr>
              <a:buChar char="o"/>
              <a:defRPr sz="2000">
                <a:solidFill>
                  <a:schemeClr val="tx1"/>
                </a:solidFill>
                <a:latin typeface="Perpetua" pitchFamily="18" charset="0"/>
              </a:defRPr>
            </a:lvl5pPr>
            <a:lvl6pPr marL="2514600" indent="-228600" eaLnBrk="0" fontAlgn="base" hangingPunct="0">
              <a:spcBef>
                <a:spcPts val="375"/>
              </a:spcBef>
              <a:spcAft>
                <a:spcPct val="0"/>
              </a:spcAft>
              <a:buClr>
                <a:srgbClr val="A28E6A"/>
              </a:buClr>
              <a:buChar char="o"/>
              <a:defRPr sz="2000">
                <a:solidFill>
                  <a:schemeClr val="tx1"/>
                </a:solidFill>
                <a:latin typeface="Perpetua" pitchFamily="18" charset="0"/>
              </a:defRPr>
            </a:lvl6pPr>
            <a:lvl7pPr marL="2971800" indent="-228600" eaLnBrk="0" fontAlgn="base" hangingPunct="0">
              <a:spcBef>
                <a:spcPts val="375"/>
              </a:spcBef>
              <a:spcAft>
                <a:spcPct val="0"/>
              </a:spcAft>
              <a:buClr>
                <a:srgbClr val="A28E6A"/>
              </a:buClr>
              <a:buChar char="o"/>
              <a:defRPr sz="2000">
                <a:solidFill>
                  <a:schemeClr val="tx1"/>
                </a:solidFill>
                <a:latin typeface="Perpetua" pitchFamily="18" charset="0"/>
              </a:defRPr>
            </a:lvl7pPr>
            <a:lvl8pPr marL="3429000" indent="-228600" eaLnBrk="0" fontAlgn="base" hangingPunct="0">
              <a:spcBef>
                <a:spcPts val="375"/>
              </a:spcBef>
              <a:spcAft>
                <a:spcPct val="0"/>
              </a:spcAft>
              <a:buClr>
                <a:srgbClr val="A28E6A"/>
              </a:buClr>
              <a:buChar char="o"/>
              <a:defRPr sz="2000">
                <a:solidFill>
                  <a:schemeClr val="tx1"/>
                </a:solidFill>
                <a:latin typeface="Perpetua" pitchFamily="18" charset="0"/>
              </a:defRPr>
            </a:lvl8pPr>
            <a:lvl9pPr marL="3886200" indent="-228600" eaLnBrk="0" fontAlgn="base" hangingPunct="0">
              <a:spcBef>
                <a:spcPts val="375"/>
              </a:spcBef>
              <a:spcAft>
                <a:spcPct val="0"/>
              </a:spcAft>
              <a:buClr>
                <a:srgbClr val="A28E6A"/>
              </a:buClr>
              <a:buChar char="o"/>
              <a:defRPr sz="2000">
                <a:solidFill>
                  <a:schemeClr val="tx1"/>
                </a:solidFill>
                <a:latin typeface="Perpetua" pitchFamily="18" charset="0"/>
              </a:defRPr>
            </a:lvl9pPr>
          </a:lstStyle>
          <a:p>
            <a:pPr eaLnBrk="1" hangingPunct="1">
              <a:spcBef>
                <a:spcPct val="50000"/>
              </a:spcBef>
              <a:buClrTx/>
              <a:buSzTx/>
              <a:buFontTx/>
              <a:buNone/>
            </a:pPr>
            <a:r>
              <a:rPr lang="en-US" altLang="en-US" sz="1800">
                <a:latin typeface="Arial" pitchFamily="34" charset="0"/>
              </a:rPr>
              <a:t>company</a:t>
            </a:r>
          </a:p>
        </p:txBody>
      </p:sp>
      <p:sp>
        <p:nvSpPr>
          <p:cNvPr id="20491" name="Line 16"/>
          <p:cNvSpPr>
            <a:spLocks noChangeShapeType="1"/>
          </p:cNvSpPr>
          <p:nvPr/>
        </p:nvSpPr>
        <p:spPr bwMode="auto">
          <a:xfrm flipV="1">
            <a:off x="1600200" y="1085850"/>
            <a:ext cx="609600" cy="342900"/>
          </a:xfrm>
          <a:prstGeom prst="line">
            <a:avLst/>
          </a:prstGeom>
          <a:noFill/>
          <a:ln w="9525">
            <a:solidFill>
              <a:schemeClr val="tx1"/>
            </a:solidFill>
            <a:round/>
            <a:headEnd type="triangle" w="med" len="med"/>
            <a:tailEnd/>
          </a:ln>
          <a:extLst>
            <a:ext uri="{909E8E84-426E-40DD-AFC4-6F175D3DCCD1}">
              <a14:hiddenFill xmlns:a14="http://schemas.microsoft.com/office/drawing/2010/main">
                <a:noFill/>
              </a14:hiddenFill>
            </a:ext>
          </a:extLst>
        </p:spPr>
        <p:txBody>
          <a:bodyPr/>
          <a:lstStyle/>
          <a:p>
            <a:endParaRPr lang="en-US"/>
          </a:p>
        </p:txBody>
      </p:sp>
      <p:sp>
        <p:nvSpPr>
          <p:cNvPr id="20492" name="Line 17"/>
          <p:cNvSpPr>
            <a:spLocks noChangeShapeType="1"/>
          </p:cNvSpPr>
          <p:nvPr/>
        </p:nvSpPr>
        <p:spPr bwMode="auto">
          <a:xfrm flipH="1" flipV="1">
            <a:off x="2514600" y="1085850"/>
            <a:ext cx="533400" cy="342900"/>
          </a:xfrm>
          <a:prstGeom prst="line">
            <a:avLst/>
          </a:prstGeom>
          <a:noFill/>
          <a:ln w="9525">
            <a:solidFill>
              <a:schemeClr val="tx1"/>
            </a:solidFill>
            <a:round/>
            <a:headEnd type="triangle" w="med" len="med"/>
            <a:tailEnd/>
          </a:ln>
          <a:extLst>
            <a:ext uri="{909E8E84-426E-40DD-AFC4-6F175D3DCCD1}">
              <a14:hiddenFill xmlns:a14="http://schemas.microsoft.com/office/drawing/2010/main">
                <a:noFill/>
              </a14:hiddenFill>
            </a:ext>
          </a:extLst>
        </p:spPr>
        <p:txBody>
          <a:bodyPr/>
          <a:lstStyle/>
          <a:p>
            <a:endParaRPr lang="en-US"/>
          </a:p>
        </p:txBody>
      </p:sp>
      <p:sp>
        <p:nvSpPr>
          <p:cNvPr id="20493" name="Line 20"/>
          <p:cNvSpPr>
            <a:spLocks noChangeShapeType="1"/>
          </p:cNvSpPr>
          <p:nvPr/>
        </p:nvSpPr>
        <p:spPr bwMode="auto">
          <a:xfrm>
            <a:off x="4114800" y="2339579"/>
            <a:ext cx="0" cy="742950"/>
          </a:xfrm>
          <a:prstGeom prst="line">
            <a:avLst/>
          </a:prstGeom>
          <a:noFill/>
          <a:ln w="228600" cmpd="dbl">
            <a:solidFill>
              <a:srgbClr val="0070C0"/>
            </a:solidFill>
            <a:round/>
            <a:headEnd/>
            <a:tailEnd type="stealth" w="med" len="med"/>
          </a:ln>
          <a:extLst>
            <a:ext uri="{909E8E84-426E-40DD-AFC4-6F175D3DCCD1}">
              <a14:hiddenFill xmlns:a14="http://schemas.microsoft.com/office/drawing/2010/main">
                <a:noFill/>
              </a14:hiddenFill>
            </a:ext>
          </a:extLst>
        </p:spPr>
        <p:txBody>
          <a:bodyPr/>
          <a:lstStyle/>
          <a:p>
            <a:endParaRPr lang="en-US"/>
          </a:p>
        </p:txBody>
      </p:sp>
      <p:sp>
        <p:nvSpPr>
          <p:cNvPr id="19470" name="Text Box 53"/>
          <p:cNvSpPr txBox="1">
            <a:spLocks noChangeArrowheads="1"/>
          </p:cNvSpPr>
          <p:nvPr/>
        </p:nvSpPr>
        <p:spPr bwMode="auto">
          <a:xfrm>
            <a:off x="1752600" y="3287316"/>
            <a:ext cx="4572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ts val="575"/>
              </a:spcBef>
              <a:buClr>
                <a:schemeClr val="accent1"/>
              </a:buClr>
              <a:buSzPct val="85000"/>
              <a:buFont typeface="Wingdings 2" pitchFamily="18" charset="2"/>
              <a:buChar char=""/>
              <a:defRPr sz="2600">
                <a:solidFill>
                  <a:schemeClr val="tx1"/>
                </a:solidFill>
                <a:latin typeface="Perpetua" pitchFamily="18" charset="0"/>
              </a:defRPr>
            </a:lvl1pPr>
            <a:lvl2pPr marL="742950" indent="-285750">
              <a:spcBef>
                <a:spcPts val="375"/>
              </a:spcBef>
              <a:buClr>
                <a:schemeClr val="accent2"/>
              </a:buClr>
              <a:buSzPct val="85000"/>
              <a:buFont typeface="Wingdings 2" pitchFamily="18" charset="2"/>
              <a:buChar char=""/>
              <a:defRPr sz="2400">
                <a:solidFill>
                  <a:schemeClr val="tx1"/>
                </a:solidFill>
                <a:latin typeface="Perpetua" pitchFamily="18" charset="0"/>
              </a:defRPr>
            </a:lvl2pPr>
            <a:lvl3pPr marL="1143000" indent="-228600">
              <a:spcBef>
                <a:spcPts val="375"/>
              </a:spcBef>
              <a:buClr>
                <a:srgbClr val="E6B1AB"/>
              </a:buClr>
              <a:buSzPct val="85000"/>
              <a:buFont typeface="Wingdings 2" pitchFamily="18" charset="2"/>
              <a:buChar char=""/>
              <a:defRPr sz="2000">
                <a:solidFill>
                  <a:schemeClr val="tx1"/>
                </a:solidFill>
                <a:latin typeface="Perpetua" pitchFamily="18" charset="0"/>
              </a:defRPr>
            </a:lvl3pPr>
            <a:lvl4pPr marL="1600200" indent="-228600">
              <a:spcBef>
                <a:spcPts val="375"/>
              </a:spcBef>
              <a:buClr>
                <a:srgbClr val="A28E6A"/>
              </a:buClr>
              <a:buSzPct val="80000"/>
              <a:buFont typeface="Wingdings 2" pitchFamily="18" charset="2"/>
              <a:buChar char=""/>
              <a:defRPr sz="2000">
                <a:solidFill>
                  <a:schemeClr val="tx1"/>
                </a:solidFill>
                <a:latin typeface="Perpetua" pitchFamily="18" charset="0"/>
              </a:defRPr>
            </a:lvl4pPr>
            <a:lvl5pPr marL="2057400" indent="-228600">
              <a:spcBef>
                <a:spcPts val="375"/>
              </a:spcBef>
              <a:buClr>
                <a:srgbClr val="A28E6A"/>
              </a:buClr>
              <a:buChar char="o"/>
              <a:defRPr sz="2000">
                <a:solidFill>
                  <a:schemeClr val="tx1"/>
                </a:solidFill>
                <a:latin typeface="Perpetua" pitchFamily="18" charset="0"/>
              </a:defRPr>
            </a:lvl5pPr>
            <a:lvl6pPr marL="2514600" indent="-228600" eaLnBrk="0" fontAlgn="base" hangingPunct="0">
              <a:spcBef>
                <a:spcPts val="375"/>
              </a:spcBef>
              <a:spcAft>
                <a:spcPct val="0"/>
              </a:spcAft>
              <a:buClr>
                <a:srgbClr val="A28E6A"/>
              </a:buClr>
              <a:buChar char="o"/>
              <a:defRPr sz="2000">
                <a:solidFill>
                  <a:schemeClr val="tx1"/>
                </a:solidFill>
                <a:latin typeface="Perpetua" pitchFamily="18" charset="0"/>
              </a:defRPr>
            </a:lvl6pPr>
            <a:lvl7pPr marL="2971800" indent="-228600" eaLnBrk="0" fontAlgn="base" hangingPunct="0">
              <a:spcBef>
                <a:spcPts val="375"/>
              </a:spcBef>
              <a:spcAft>
                <a:spcPct val="0"/>
              </a:spcAft>
              <a:buClr>
                <a:srgbClr val="A28E6A"/>
              </a:buClr>
              <a:buChar char="o"/>
              <a:defRPr sz="2000">
                <a:solidFill>
                  <a:schemeClr val="tx1"/>
                </a:solidFill>
                <a:latin typeface="Perpetua" pitchFamily="18" charset="0"/>
              </a:defRPr>
            </a:lvl7pPr>
            <a:lvl8pPr marL="3429000" indent="-228600" eaLnBrk="0" fontAlgn="base" hangingPunct="0">
              <a:spcBef>
                <a:spcPts val="375"/>
              </a:spcBef>
              <a:spcAft>
                <a:spcPct val="0"/>
              </a:spcAft>
              <a:buClr>
                <a:srgbClr val="A28E6A"/>
              </a:buClr>
              <a:buChar char="o"/>
              <a:defRPr sz="2000">
                <a:solidFill>
                  <a:schemeClr val="tx1"/>
                </a:solidFill>
                <a:latin typeface="Perpetua" pitchFamily="18" charset="0"/>
              </a:defRPr>
            </a:lvl8pPr>
            <a:lvl9pPr marL="3886200" indent="-228600" eaLnBrk="0" fontAlgn="base" hangingPunct="0">
              <a:spcBef>
                <a:spcPts val="375"/>
              </a:spcBef>
              <a:spcAft>
                <a:spcPct val="0"/>
              </a:spcAft>
              <a:buClr>
                <a:srgbClr val="A28E6A"/>
              </a:buClr>
              <a:buChar char="o"/>
              <a:defRPr sz="2000">
                <a:solidFill>
                  <a:schemeClr val="tx1"/>
                </a:solidFill>
                <a:latin typeface="Perpetua" pitchFamily="18" charset="0"/>
              </a:defRPr>
            </a:lvl9pPr>
          </a:lstStyle>
          <a:p>
            <a:pPr eaLnBrk="1" hangingPunct="1">
              <a:spcBef>
                <a:spcPct val="50000"/>
              </a:spcBef>
              <a:buClrTx/>
              <a:buSzTx/>
              <a:buFontTx/>
              <a:buNone/>
            </a:pPr>
            <a:r>
              <a:rPr lang="en-US" altLang="en-US" sz="1800">
                <a:latin typeface="Arial" pitchFamily="34" charset="0"/>
              </a:rPr>
              <a:t>1</a:t>
            </a:r>
          </a:p>
        </p:txBody>
      </p:sp>
      <p:sp>
        <p:nvSpPr>
          <p:cNvPr id="19471" name="Text Box 54"/>
          <p:cNvSpPr txBox="1">
            <a:spLocks noChangeArrowheads="1"/>
          </p:cNvSpPr>
          <p:nvPr/>
        </p:nvSpPr>
        <p:spPr bwMode="auto">
          <a:xfrm>
            <a:off x="3886200" y="3287316"/>
            <a:ext cx="4572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ts val="575"/>
              </a:spcBef>
              <a:buClr>
                <a:schemeClr val="accent1"/>
              </a:buClr>
              <a:buSzPct val="85000"/>
              <a:buFont typeface="Wingdings 2" pitchFamily="18" charset="2"/>
              <a:buChar char=""/>
              <a:defRPr sz="2600">
                <a:solidFill>
                  <a:schemeClr val="tx1"/>
                </a:solidFill>
                <a:latin typeface="Perpetua" pitchFamily="18" charset="0"/>
              </a:defRPr>
            </a:lvl1pPr>
            <a:lvl2pPr marL="742950" indent="-285750">
              <a:spcBef>
                <a:spcPts val="375"/>
              </a:spcBef>
              <a:buClr>
                <a:schemeClr val="accent2"/>
              </a:buClr>
              <a:buSzPct val="85000"/>
              <a:buFont typeface="Wingdings 2" pitchFamily="18" charset="2"/>
              <a:buChar char=""/>
              <a:defRPr sz="2400">
                <a:solidFill>
                  <a:schemeClr val="tx1"/>
                </a:solidFill>
                <a:latin typeface="Perpetua" pitchFamily="18" charset="0"/>
              </a:defRPr>
            </a:lvl2pPr>
            <a:lvl3pPr marL="1143000" indent="-228600">
              <a:spcBef>
                <a:spcPts val="375"/>
              </a:spcBef>
              <a:buClr>
                <a:srgbClr val="E6B1AB"/>
              </a:buClr>
              <a:buSzPct val="85000"/>
              <a:buFont typeface="Wingdings 2" pitchFamily="18" charset="2"/>
              <a:buChar char=""/>
              <a:defRPr sz="2000">
                <a:solidFill>
                  <a:schemeClr val="tx1"/>
                </a:solidFill>
                <a:latin typeface="Perpetua" pitchFamily="18" charset="0"/>
              </a:defRPr>
            </a:lvl3pPr>
            <a:lvl4pPr marL="1600200" indent="-228600">
              <a:spcBef>
                <a:spcPts val="375"/>
              </a:spcBef>
              <a:buClr>
                <a:srgbClr val="A28E6A"/>
              </a:buClr>
              <a:buSzPct val="80000"/>
              <a:buFont typeface="Wingdings 2" pitchFamily="18" charset="2"/>
              <a:buChar char=""/>
              <a:defRPr sz="2000">
                <a:solidFill>
                  <a:schemeClr val="tx1"/>
                </a:solidFill>
                <a:latin typeface="Perpetua" pitchFamily="18" charset="0"/>
              </a:defRPr>
            </a:lvl4pPr>
            <a:lvl5pPr marL="2057400" indent="-228600">
              <a:spcBef>
                <a:spcPts val="375"/>
              </a:spcBef>
              <a:buClr>
                <a:srgbClr val="A28E6A"/>
              </a:buClr>
              <a:buChar char="o"/>
              <a:defRPr sz="2000">
                <a:solidFill>
                  <a:schemeClr val="tx1"/>
                </a:solidFill>
                <a:latin typeface="Perpetua" pitchFamily="18" charset="0"/>
              </a:defRPr>
            </a:lvl5pPr>
            <a:lvl6pPr marL="2514600" indent="-228600" eaLnBrk="0" fontAlgn="base" hangingPunct="0">
              <a:spcBef>
                <a:spcPts val="375"/>
              </a:spcBef>
              <a:spcAft>
                <a:spcPct val="0"/>
              </a:spcAft>
              <a:buClr>
                <a:srgbClr val="A28E6A"/>
              </a:buClr>
              <a:buChar char="o"/>
              <a:defRPr sz="2000">
                <a:solidFill>
                  <a:schemeClr val="tx1"/>
                </a:solidFill>
                <a:latin typeface="Perpetua" pitchFamily="18" charset="0"/>
              </a:defRPr>
            </a:lvl6pPr>
            <a:lvl7pPr marL="2971800" indent="-228600" eaLnBrk="0" fontAlgn="base" hangingPunct="0">
              <a:spcBef>
                <a:spcPts val="375"/>
              </a:spcBef>
              <a:spcAft>
                <a:spcPct val="0"/>
              </a:spcAft>
              <a:buClr>
                <a:srgbClr val="A28E6A"/>
              </a:buClr>
              <a:buChar char="o"/>
              <a:defRPr sz="2000">
                <a:solidFill>
                  <a:schemeClr val="tx1"/>
                </a:solidFill>
                <a:latin typeface="Perpetua" pitchFamily="18" charset="0"/>
              </a:defRPr>
            </a:lvl7pPr>
            <a:lvl8pPr marL="3429000" indent="-228600" eaLnBrk="0" fontAlgn="base" hangingPunct="0">
              <a:spcBef>
                <a:spcPts val="375"/>
              </a:spcBef>
              <a:spcAft>
                <a:spcPct val="0"/>
              </a:spcAft>
              <a:buClr>
                <a:srgbClr val="A28E6A"/>
              </a:buClr>
              <a:buChar char="o"/>
              <a:defRPr sz="2000">
                <a:solidFill>
                  <a:schemeClr val="tx1"/>
                </a:solidFill>
                <a:latin typeface="Perpetua" pitchFamily="18" charset="0"/>
              </a:defRPr>
            </a:lvl8pPr>
            <a:lvl9pPr marL="3886200" indent="-228600" eaLnBrk="0" fontAlgn="base" hangingPunct="0">
              <a:spcBef>
                <a:spcPts val="375"/>
              </a:spcBef>
              <a:spcAft>
                <a:spcPct val="0"/>
              </a:spcAft>
              <a:buClr>
                <a:srgbClr val="A28E6A"/>
              </a:buClr>
              <a:buChar char="o"/>
              <a:defRPr sz="2000">
                <a:solidFill>
                  <a:schemeClr val="tx1"/>
                </a:solidFill>
                <a:latin typeface="Perpetua" pitchFamily="18" charset="0"/>
              </a:defRPr>
            </a:lvl9pPr>
          </a:lstStyle>
          <a:p>
            <a:pPr eaLnBrk="1" hangingPunct="1">
              <a:spcBef>
                <a:spcPct val="50000"/>
              </a:spcBef>
              <a:buClrTx/>
              <a:buSzTx/>
              <a:buFontTx/>
              <a:buNone/>
            </a:pPr>
            <a:r>
              <a:rPr lang="en-US" altLang="en-US" sz="1800">
                <a:latin typeface="Arial" pitchFamily="34" charset="0"/>
              </a:rPr>
              <a:t>1</a:t>
            </a:r>
          </a:p>
        </p:txBody>
      </p:sp>
      <p:sp>
        <p:nvSpPr>
          <p:cNvPr id="19472" name="Text Box 55"/>
          <p:cNvSpPr txBox="1">
            <a:spLocks noChangeArrowheads="1"/>
          </p:cNvSpPr>
          <p:nvPr/>
        </p:nvSpPr>
        <p:spPr bwMode="auto">
          <a:xfrm>
            <a:off x="1524000" y="3973116"/>
            <a:ext cx="4572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ts val="575"/>
              </a:spcBef>
              <a:buClr>
                <a:schemeClr val="accent1"/>
              </a:buClr>
              <a:buSzPct val="85000"/>
              <a:buFont typeface="Wingdings 2" pitchFamily="18" charset="2"/>
              <a:buChar char=""/>
              <a:defRPr sz="2600">
                <a:solidFill>
                  <a:schemeClr val="tx1"/>
                </a:solidFill>
                <a:latin typeface="Perpetua" pitchFamily="18" charset="0"/>
              </a:defRPr>
            </a:lvl1pPr>
            <a:lvl2pPr marL="742950" indent="-285750">
              <a:spcBef>
                <a:spcPts val="375"/>
              </a:spcBef>
              <a:buClr>
                <a:schemeClr val="accent2"/>
              </a:buClr>
              <a:buSzPct val="85000"/>
              <a:buFont typeface="Wingdings 2" pitchFamily="18" charset="2"/>
              <a:buChar char=""/>
              <a:defRPr sz="2400">
                <a:solidFill>
                  <a:schemeClr val="tx1"/>
                </a:solidFill>
                <a:latin typeface="Perpetua" pitchFamily="18" charset="0"/>
              </a:defRPr>
            </a:lvl2pPr>
            <a:lvl3pPr marL="1143000" indent="-228600">
              <a:spcBef>
                <a:spcPts val="375"/>
              </a:spcBef>
              <a:buClr>
                <a:srgbClr val="E6B1AB"/>
              </a:buClr>
              <a:buSzPct val="85000"/>
              <a:buFont typeface="Wingdings 2" pitchFamily="18" charset="2"/>
              <a:buChar char=""/>
              <a:defRPr sz="2000">
                <a:solidFill>
                  <a:schemeClr val="tx1"/>
                </a:solidFill>
                <a:latin typeface="Perpetua" pitchFamily="18" charset="0"/>
              </a:defRPr>
            </a:lvl3pPr>
            <a:lvl4pPr marL="1600200" indent="-228600">
              <a:spcBef>
                <a:spcPts val="375"/>
              </a:spcBef>
              <a:buClr>
                <a:srgbClr val="A28E6A"/>
              </a:buClr>
              <a:buSzPct val="80000"/>
              <a:buFont typeface="Wingdings 2" pitchFamily="18" charset="2"/>
              <a:buChar char=""/>
              <a:defRPr sz="2000">
                <a:solidFill>
                  <a:schemeClr val="tx1"/>
                </a:solidFill>
                <a:latin typeface="Perpetua" pitchFamily="18" charset="0"/>
              </a:defRPr>
            </a:lvl4pPr>
            <a:lvl5pPr marL="2057400" indent="-228600">
              <a:spcBef>
                <a:spcPts val="375"/>
              </a:spcBef>
              <a:buClr>
                <a:srgbClr val="A28E6A"/>
              </a:buClr>
              <a:buChar char="o"/>
              <a:defRPr sz="2000">
                <a:solidFill>
                  <a:schemeClr val="tx1"/>
                </a:solidFill>
                <a:latin typeface="Perpetua" pitchFamily="18" charset="0"/>
              </a:defRPr>
            </a:lvl5pPr>
            <a:lvl6pPr marL="2514600" indent="-228600" eaLnBrk="0" fontAlgn="base" hangingPunct="0">
              <a:spcBef>
                <a:spcPts val="375"/>
              </a:spcBef>
              <a:spcAft>
                <a:spcPct val="0"/>
              </a:spcAft>
              <a:buClr>
                <a:srgbClr val="A28E6A"/>
              </a:buClr>
              <a:buChar char="o"/>
              <a:defRPr sz="2000">
                <a:solidFill>
                  <a:schemeClr val="tx1"/>
                </a:solidFill>
                <a:latin typeface="Perpetua" pitchFamily="18" charset="0"/>
              </a:defRPr>
            </a:lvl6pPr>
            <a:lvl7pPr marL="2971800" indent="-228600" eaLnBrk="0" fontAlgn="base" hangingPunct="0">
              <a:spcBef>
                <a:spcPts val="375"/>
              </a:spcBef>
              <a:spcAft>
                <a:spcPct val="0"/>
              </a:spcAft>
              <a:buClr>
                <a:srgbClr val="A28E6A"/>
              </a:buClr>
              <a:buChar char="o"/>
              <a:defRPr sz="2000">
                <a:solidFill>
                  <a:schemeClr val="tx1"/>
                </a:solidFill>
                <a:latin typeface="Perpetua" pitchFamily="18" charset="0"/>
              </a:defRPr>
            </a:lvl7pPr>
            <a:lvl8pPr marL="3429000" indent="-228600" eaLnBrk="0" fontAlgn="base" hangingPunct="0">
              <a:spcBef>
                <a:spcPts val="375"/>
              </a:spcBef>
              <a:spcAft>
                <a:spcPct val="0"/>
              </a:spcAft>
              <a:buClr>
                <a:srgbClr val="A28E6A"/>
              </a:buClr>
              <a:buChar char="o"/>
              <a:defRPr sz="2000">
                <a:solidFill>
                  <a:schemeClr val="tx1"/>
                </a:solidFill>
                <a:latin typeface="Perpetua" pitchFamily="18" charset="0"/>
              </a:defRPr>
            </a:lvl8pPr>
            <a:lvl9pPr marL="3886200" indent="-228600" eaLnBrk="0" fontAlgn="base" hangingPunct="0">
              <a:spcBef>
                <a:spcPts val="375"/>
              </a:spcBef>
              <a:spcAft>
                <a:spcPct val="0"/>
              </a:spcAft>
              <a:buClr>
                <a:srgbClr val="A28E6A"/>
              </a:buClr>
              <a:buChar char="o"/>
              <a:defRPr sz="2000">
                <a:solidFill>
                  <a:schemeClr val="tx1"/>
                </a:solidFill>
                <a:latin typeface="Perpetua" pitchFamily="18" charset="0"/>
              </a:defRPr>
            </a:lvl9pPr>
          </a:lstStyle>
          <a:p>
            <a:pPr eaLnBrk="1" hangingPunct="1">
              <a:spcBef>
                <a:spcPct val="50000"/>
              </a:spcBef>
              <a:buClrTx/>
              <a:buSzTx/>
              <a:buFontTx/>
              <a:buNone/>
            </a:pPr>
            <a:r>
              <a:rPr lang="en-US" altLang="en-US" sz="1800">
                <a:latin typeface="Arial" pitchFamily="34" charset="0"/>
              </a:rPr>
              <a:t>1</a:t>
            </a:r>
          </a:p>
        </p:txBody>
      </p:sp>
      <p:sp>
        <p:nvSpPr>
          <p:cNvPr id="19473" name="Text Box 56"/>
          <p:cNvSpPr txBox="1">
            <a:spLocks noChangeArrowheads="1"/>
          </p:cNvSpPr>
          <p:nvPr/>
        </p:nvSpPr>
        <p:spPr bwMode="auto">
          <a:xfrm>
            <a:off x="5105400" y="3298032"/>
            <a:ext cx="4572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ts val="575"/>
              </a:spcBef>
              <a:buClr>
                <a:schemeClr val="accent1"/>
              </a:buClr>
              <a:buSzPct val="85000"/>
              <a:buFont typeface="Wingdings 2" pitchFamily="18" charset="2"/>
              <a:buChar char=""/>
              <a:defRPr sz="2600">
                <a:solidFill>
                  <a:schemeClr val="tx1"/>
                </a:solidFill>
                <a:latin typeface="Perpetua" pitchFamily="18" charset="0"/>
              </a:defRPr>
            </a:lvl1pPr>
            <a:lvl2pPr marL="742950" indent="-285750">
              <a:spcBef>
                <a:spcPts val="375"/>
              </a:spcBef>
              <a:buClr>
                <a:schemeClr val="accent2"/>
              </a:buClr>
              <a:buSzPct val="85000"/>
              <a:buFont typeface="Wingdings 2" pitchFamily="18" charset="2"/>
              <a:buChar char=""/>
              <a:defRPr sz="2400">
                <a:solidFill>
                  <a:schemeClr val="tx1"/>
                </a:solidFill>
                <a:latin typeface="Perpetua" pitchFamily="18" charset="0"/>
              </a:defRPr>
            </a:lvl2pPr>
            <a:lvl3pPr marL="1143000" indent="-228600">
              <a:spcBef>
                <a:spcPts val="375"/>
              </a:spcBef>
              <a:buClr>
                <a:srgbClr val="E6B1AB"/>
              </a:buClr>
              <a:buSzPct val="85000"/>
              <a:buFont typeface="Wingdings 2" pitchFamily="18" charset="2"/>
              <a:buChar char=""/>
              <a:defRPr sz="2000">
                <a:solidFill>
                  <a:schemeClr val="tx1"/>
                </a:solidFill>
                <a:latin typeface="Perpetua" pitchFamily="18" charset="0"/>
              </a:defRPr>
            </a:lvl3pPr>
            <a:lvl4pPr marL="1600200" indent="-228600">
              <a:spcBef>
                <a:spcPts val="375"/>
              </a:spcBef>
              <a:buClr>
                <a:srgbClr val="A28E6A"/>
              </a:buClr>
              <a:buSzPct val="80000"/>
              <a:buFont typeface="Wingdings 2" pitchFamily="18" charset="2"/>
              <a:buChar char=""/>
              <a:defRPr sz="2000">
                <a:solidFill>
                  <a:schemeClr val="tx1"/>
                </a:solidFill>
                <a:latin typeface="Perpetua" pitchFamily="18" charset="0"/>
              </a:defRPr>
            </a:lvl4pPr>
            <a:lvl5pPr marL="2057400" indent="-228600">
              <a:spcBef>
                <a:spcPts val="375"/>
              </a:spcBef>
              <a:buClr>
                <a:srgbClr val="A28E6A"/>
              </a:buClr>
              <a:buChar char="o"/>
              <a:defRPr sz="2000">
                <a:solidFill>
                  <a:schemeClr val="tx1"/>
                </a:solidFill>
                <a:latin typeface="Perpetua" pitchFamily="18" charset="0"/>
              </a:defRPr>
            </a:lvl5pPr>
            <a:lvl6pPr marL="2514600" indent="-228600" eaLnBrk="0" fontAlgn="base" hangingPunct="0">
              <a:spcBef>
                <a:spcPts val="375"/>
              </a:spcBef>
              <a:spcAft>
                <a:spcPct val="0"/>
              </a:spcAft>
              <a:buClr>
                <a:srgbClr val="A28E6A"/>
              </a:buClr>
              <a:buChar char="o"/>
              <a:defRPr sz="2000">
                <a:solidFill>
                  <a:schemeClr val="tx1"/>
                </a:solidFill>
                <a:latin typeface="Perpetua" pitchFamily="18" charset="0"/>
              </a:defRPr>
            </a:lvl6pPr>
            <a:lvl7pPr marL="2971800" indent="-228600" eaLnBrk="0" fontAlgn="base" hangingPunct="0">
              <a:spcBef>
                <a:spcPts val="375"/>
              </a:spcBef>
              <a:spcAft>
                <a:spcPct val="0"/>
              </a:spcAft>
              <a:buClr>
                <a:srgbClr val="A28E6A"/>
              </a:buClr>
              <a:buChar char="o"/>
              <a:defRPr sz="2000">
                <a:solidFill>
                  <a:schemeClr val="tx1"/>
                </a:solidFill>
                <a:latin typeface="Perpetua" pitchFamily="18" charset="0"/>
              </a:defRPr>
            </a:lvl7pPr>
            <a:lvl8pPr marL="3429000" indent="-228600" eaLnBrk="0" fontAlgn="base" hangingPunct="0">
              <a:spcBef>
                <a:spcPts val="375"/>
              </a:spcBef>
              <a:spcAft>
                <a:spcPct val="0"/>
              </a:spcAft>
              <a:buClr>
                <a:srgbClr val="A28E6A"/>
              </a:buClr>
              <a:buChar char="o"/>
              <a:defRPr sz="2000">
                <a:solidFill>
                  <a:schemeClr val="tx1"/>
                </a:solidFill>
                <a:latin typeface="Perpetua" pitchFamily="18" charset="0"/>
              </a:defRPr>
            </a:lvl8pPr>
            <a:lvl9pPr marL="3886200" indent="-228600" eaLnBrk="0" fontAlgn="base" hangingPunct="0">
              <a:spcBef>
                <a:spcPts val="375"/>
              </a:spcBef>
              <a:spcAft>
                <a:spcPct val="0"/>
              </a:spcAft>
              <a:buClr>
                <a:srgbClr val="A28E6A"/>
              </a:buClr>
              <a:buChar char="o"/>
              <a:defRPr sz="2000">
                <a:solidFill>
                  <a:schemeClr val="tx1"/>
                </a:solidFill>
                <a:latin typeface="Perpetua" pitchFamily="18" charset="0"/>
              </a:defRPr>
            </a:lvl9pPr>
          </a:lstStyle>
          <a:p>
            <a:pPr eaLnBrk="1" hangingPunct="1">
              <a:spcBef>
                <a:spcPct val="50000"/>
              </a:spcBef>
              <a:buClrTx/>
              <a:buSzTx/>
              <a:buFontTx/>
              <a:buNone/>
            </a:pPr>
            <a:r>
              <a:rPr lang="en-US" altLang="en-US" sz="1800">
                <a:latin typeface="Arial" pitchFamily="34" charset="0"/>
              </a:rPr>
              <a:t>1</a:t>
            </a:r>
          </a:p>
        </p:txBody>
      </p:sp>
      <p:sp>
        <p:nvSpPr>
          <p:cNvPr id="19474" name="Text Box 57"/>
          <p:cNvSpPr txBox="1">
            <a:spLocks noChangeArrowheads="1"/>
          </p:cNvSpPr>
          <p:nvPr/>
        </p:nvSpPr>
        <p:spPr bwMode="auto">
          <a:xfrm>
            <a:off x="3505200" y="3973116"/>
            <a:ext cx="4572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ts val="575"/>
              </a:spcBef>
              <a:buClr>
                <a:schemeClr val="accent1"/>
              </a:buClr>
              <a:buSzPct val="85000"/>
              <a:buFont typeface="Wingdings 2" pitchFamily="18" charset="2"/>
              <a:buChar char=""/>
              <a:defRPr sz="2600">
                <a:solidFill>
                  <a:schemeClr val="tx1"/>
                </a:solidFill>
                <a:latin typeface="Perpetua" pitchFamily="18" charset="0"/>
              </a:defRPr>
            </a:lvl1pPr>
            <a:lvl2pPr marL="742950" indent="-285750">
              <a:spcBef>
                <a:spcPts val="375"/>
              </a:spcBef>
              <a:buClr>
                <a:schemeClr val="accent2"/>
              </a:buClr>
              <a:buSzPct val="85000"/>
              <a:buFont typeface="Wingdings 2" pitchFamily="18" charset="2"/>
              <a:buChar char=""/>
              <a:defRPr sz="2400">
                <a:solidFill>
                  <a:schemeClr val="tx1"/>
                </a:solidFill>
                <a:latin typeface="Perpetua" pitchFamily="18" charset="0"/>
              </a:defRPr>
            </a:lvl2pPr>
            <a:lvl3pPr marL="1143000" indent="-228600">
              <a:spcBef>
                <a:spcPts val="375"/>
              </a:spcBef>
              <a:buClr>
                <a:srgbClr val="E6B1AB"/>
              </a:buClr>
              <a:buSzPct val="85000"/>
              <a:buFont typeface="Wingdings 2" pitchFamily="18" charset="2"/>
              <a:buChar char=""/>
              <a:defRPr sz="2000">
                <a:solidFill>
                  <a:schemeClr val="tx1"/>
                </a:solidFill>
                <a:latin typeface="Perpetua" pitchFamily="18" charset="0"/>
              </a:defRPr>
            </a:lvl3pPr>
            <a:lvl4pPr marL="1600200" indent="-228600">
              <a:spcBef>
                <a:spcPts val="375"/>
              </a:spcBef>
              <a:buClr>
                <a:srgbClr val="A28E6A"/>
              </a:buClr>
              <a:buSzPct val="80000"/>
              <a:buFont typeface="Wingdings 2" pitchFamily="18" charset="2"/>
              <a:buChar char=""/>
              <a:defRPr sz="2000">
                <a:solidFill>
                  <a:schemeClr val="tx1"/>
                </a:solidFill>
                <a:latin typeface="Perpetua" pitchFamily="18" charset="0"/>
              </a:defRPr>
            </a:lvl4pPr>
            <a:lvl5pPr marL="2057400" indent="-228600">
              <a:spcBef>
                <a:spcPts val="375"/>
              </a:spcBef>
              <a:buClr>
                <a:srgbClr val="A28E6A"/>
              </a:buClr>
              <a:buChar char="o"/>
              <a:defRPr sz="2000">
                <a:solidFill>
                  <a:schemeClr val="tx1"/>
                </a:solidFill>
                <a:latin typeface="Perpetua" pitchFamily="18" charset="0"/>
              </a:defRPr>
            </a:lvl5pPr>
            <a:lvl6pPr marL="2514600" indent="-228600" eaLnBrk="0" fontAlgn="base" hangingPunct="0">
              <a:spcBef>
                <a:spcPts val="375"/>
              </a:spcBef>
              <a:spcAft>
                <a:spcPct val="0"/>
              </a:spcAft>
              <a:buClr>
                <a:srgbClr val="A28E6A"/>
              </a:buClr>
              <a:buChar char="o"/>
              <a:defRPr sz="2000">
                <a:solidFill>
                  <a:schemeClr val="tx1"/>
                </a:solidFill>
                <a:latin typeface="Perpetua" pitchFamily="18" charset="0"/>
              </a:defRPr>
            </a:lvl6pPr>
            <a:lvl7pPr marL="2971800" indent="-228600" eaLnBrk="0" fontAlgn="base" hangingPunct="0">
              <a:spcBef>
                <a:spcPts val="375"/>
              </a:spcBef>
              <a:spcAft>
                <a:spcPct val="0"/>
              </a:spcAft>
              <a:buClr>
                <a:srgbClr val="A28E6A"/>
              </a:buClr>
              <a:buChar char="o"/>
              <a:defRPr sz="2000">
                <a:solidFill>
                  <a:schemeClr val="tx1"/>
                </a:solidFill>
                <a:latin typeface="Perpetua" pitchFamily="18" charset="0"/>
              </a:defRPr>
            </a:lvl7pPr>
            <a:lvl8pPr marL="3429000" indent="-228600" eaLnBrk="0" fontAlgn="base" hangingPunct="0">
              <a:spcBef>
                <a:spcPts val="375"/>
              </a:spcBef>
              <a:spcAft>
                <a:spcPct val="0"/>
              </a:spcAft>
              <a:buClr>
                <a:srgbClr val="A28E6A"/>
              </a:buClr>
              <a:buChar char="o"/>
              <a:defRPr sz="2000">
                <a:solidFill>
                  <a:schemeClr val="tx1"/>
                </a:solidFill>
                <a:latin typeface="Perpetua" pitchFamily="18" charset="0"/>
              </a:defRPr>
            </a:lvl8pPr>
            <a:lvl9pPr marL="3886200" indent="-228600" eaLnBrk="0" fontAlgn="base" hangingPunct="0">
              <a:spcBef>
                <a:spcPts val="375"/>
              </a:spcBef>
              <a:spcAft>
                <a:spcPct val="0"/>
              </a:spcAft>
              <a:buClr>
                <a:srgbClr val="A28E6A"/>
              </a:buClr>
              <a:buChar char="o"/>
              <a:defRPr sz="2000">
                <a:solidFill>
                  <a:schemeClr val="tx1"/>
                </a:solidFill>
                <a:latin typeface="Perpetua" pitchFamily="18" charset="0"/>
              </a:defRPr>
            </a:lvl9pPr>
          </a:lstStyle>
          <a:p>
            <a:pPr eaLnBrk="1" hangingPunct="1">
              <a:spcBef>
                <a:spcPct val="50000"/>
              </a:spcBef>
              <a:buClrTx/>
              <a:buSzTx/>
              <a:buFontTx/>
              <a:buNone/>
            </a:pPr>
            <a:r>
              <a:rPr lang="en-US" altLang="en-US" sz="1800">
                <a:latin typeface="Arial" pitchFamily="34" charset="0"/>
              </a:rPr>
              <a:t>2</a:t>
            </a:r>
          </a:p>
        </p:txBody>
      </p:sp>
      <p:sp>
        <p:nvSpPr>
          <p:cNvPr id="19475" name="Text Box 59"/>
          <p:cNvSpPr txBox="1">
            <a:spLocks noChangeArrowheads="1"/>
          </p:cNvSpPr>
          <p:nvPr/>
        </p:nvSpPr>
        <p:spPr bwMode="auto">
          <a:xfrm>
            <a:off x="3124200" y="3287316"/>
            <a:ext cx="4572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ts val="575"/>
              </a:spcBef>
              <a:buClr>
                <a:schemeClr val="accent1"/>
              </a:buClr>
              <a:buSzPct val="85000"/>
              <a:buFont typeface="Wingdings 2" pitchFamily="18" charset="2"/>
              <a:buChar char=""/>
              <a:defRPr sz="2600">
                <a:solidFill>
                  <a:schemeClr val="tx1"/>
                </a:solidFill>
                <a:latin typeface="Perpetua" pitchFamily="18" charset="0"/>
              </a:defRPr>
            </a:lvl1pPr>
            <a:lvl2pPr marL="742950" indent="-285750">
              <a:spcBef>
                <a:spcPts val="375"/>
              </a:spcBef>
              <a:buClr>
                <a:schemeClr val="accent2"/>
              </a:buClr>
              <a:buSzPct val="85000"/>
              <a:buFont typeface="Wingdings 2" pitchFamily="18" charset="2"/>
              <a:buChar char=""/>
              <a:defRPr sz="2400">
                <a:solidFill>
                  <a:schemeClr val="tx1"/>
                </a:solidFill>
                <a:latin typeface="Perpetua" pitchFamily="18" charset="0"/>
              </a:defRPr>
            </a:lvl2pPr>
            <a:lvl3pPr marL="1143000" indent="-228600">
              <a:spcBef>
                <a:spcPts val="375"/>
              </a:spcBef>
              <a:buClr>
                <a:srgbClr val="E6B1AB"/>
              </a:buClr>
              <a:buSzPct val="85000"/>
              <a:buFont typeface="Wingdings 2" pitchFamily="18" charset="2"/>
              <a:buChar char=""/>
              <a:defRPr sz="2000">
                <a:solidFill>
                  <a:schemeClr val="tx1"/>
                </a:solidFill>
                <a:latin typeface="Perpetua" pitchFamily="18" charset="0"/>
              </a:defRPr>
            </a:lvl3pPr>
            <a:lvl4pPr marL="1600200" indent="-228600">
              <a:spcBef>
                <a:spcPts val="375"/>
              </a:spcBef>
              <a:buClr>
                <a:srgbClr val="A28E6A"/>
              </a:buClr>
              <a:buSzPct val="80000"/>
              <a:buFont typeface="Wingdings 2" pitchFamily="18" charset="2"/>
              <a:buChar char=""/>
              <a:defRPr sz="2000">
                <a:solidFill>
                  <a:schemeClr val="tx1"/>
                </a:solidFill>
                <a:latin typeface="Perpetua" pitchFamily="18" charset="0"/>
              </a:defRPr>
            </a:lvl4pPr>
            <a:lvl5pPr marL="2057400" indent="-228600">
              <a:spcBef>
                <a:spcPts val="375"/>
              </a:spcBef>
              <a:buClr>
                <a:srgbClr val="A28E6A"/>
              </a:buClr>
              <a:buChar char="o"/>
              <a:defRPr sz="2000">
                <a:solidFill>
                  <a:schemeClr val="tx1"/>
                </a:solidFill>
                <a:latin typeface="Perpetua" pitchFamily="18" charset="0"/>
              </a:defRPr>
            </a:lvl5pPr>
            <a:lvl6pPr marL="2514600" indent="-228600" eaLnBrk="0" fontAlgn="base" hangingPunct="0">
              <a:spcBef>
                <a:spcPts val="375"/>
              </a:spcBef>
              <a:spcAft>
                <a:spcPct val="0"/>
              </a:spcAft>
              <a:buClr>
                <a:srgbClr val="A28E6A"/>
              </a:buClr>
              <a:buChar char="o"/>
              <a:defRPr sz="2000">
                <a:solidFill>
                  <a:schemeClr val="tx1"/>
                </a:solidFill>
                <a:latin typeface="Perpetua" pitchFamily="18" charset="0"/>
              </a:defRPr>
            </a:lvl6pPr>
            <a:lvl7pPr marL="2971800" indent="-228600" eaLnBrk="0" fontAlgn="base" hangingPunct="0">
              <a:spcBef>
                <a:spcPts val="375"/>
              </a:spcBef>
              <a:spcAft>
                <a:spcPct val="0"/>
              </a:spcAft>
              <a:buClr>
                <a:srgbClr val="A28E6A"/>
              </a:buClr>
              <a:buChar char="o"/>
              <a:defRPr sz="2000">
                <a:solidFill>
                  <a:schemeClr val="tx1"/>
                </a:solidFill>
                <a:latin typeface="Perpetua" pitchFamily="18" charset="0"/>
              </a:defRPr>
            </a:lvl7pPr>
            <a:lvl8pPr marL="3429000" indent="-228600" eaLnBrk="0" fontAlgn="base" hangingPunct="0">
              <a:spcBef>
                <a:spcPts val="375"/>
              </a:spcBef>
              <a:spcAft>
                <a:spcPct val="0"/>
              </a:spcAft>
              <a:buClr>
                <a:srgbClr val="A28E6A"/>
              </a:buClr>
              <a:buChar char="o"/>
              <a:defRPr sz="2000">
                <a:solidFill>
                  <a:schemeClr val="tx1"/>
                </a:solidFill>
                <a:latin typeface="Perpetua" pitchFamily="18" charset="0"/>
              </a:defRPr>
            </a:lvl8pPr>
            <a:lvl9pPr marL="3886200" indent="-228600" eaLnBrk="0" fontAlgn="base" hangingPunct="0">
              <a:spcBef>
                <a:spcPts val="375"/>
              </a:spcBef>
              <a:spcAft>
                <a:spcPct val="0"/>
              </a:spcAft>
              <a:buClr>
                <a:srgbClr val="A28E6A"/>
              </a:buClr>
              <a:buChar char="o"/>
              <a:defRPr sz="2000">
                <a:solidFill>
                  <a:schemeClr val="tx1"/>
                </a:solidFill>
                <a:latin typeface="Perpetua" pitchFamily="18" charset="0"/>
              </a:defRPr>
            </a:lvl9pPr>
          </a:lstStyle>
          <a:p>
            <a:pPr eaLnBrk="1" hangingPunct="1">
              <a:spcBef>
                <a:spcPct val="50000"/>
              </a:spcBef>
              <a:buClrTx/>
              <a:buSzTx/>
              <a:buFontTx/>
              <a:buNone/>
            </a:pPr>
            <a:r>
              <a:rPr lang="en-US" altLang="en-US" sz="1800">
                <a:latin typeface="Arial" pitchFamily="34" charset="0"/>
              </a:rPr>
              <a:t>1</a:t>
            </a:r>
          </a:p>
        </p:txBody>
      </p:sp>
      <p:sp>
        <p:nvSpPr>
          <p:cNvPr id="19476" name="Text Box 61"/>
          <p:cNvSpPr txBox="1">
            <a:spLocks noChangeArrowheads="1"/>
          </p:cNvSpPr>
          <p:nvPr/>
        </p:nvSpPr>
        <p:spPr bwMode="auto">
          <a:xfrm>
            <a:off x="4648200" y="4087416"/>
            <a:ext cx="419100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ts val="575"/>
              </a:spcBef>
              <a:buClr>
                <a:schemeClr val="accent1"/>
              </a:buClr>
              <a:buSzPct val="85000"/>
              <a:buFont typeface="Wingdings 2" pitchFamily="18" charset="2"/>
              <a:buChar char=""/>
              <a:defRPr sz="2600">
                <a:solidFill>
                  <a:schemeClr val="tx1"/>
                </a:solidFill>
                <a:latin typeface="Perpetua" pitchFamily="18" charset="0"/>
              </a:defRPr>
            </a:lvl1pPr>
            <a:lvl2pPr marL="742950" indent="-285750">
              <a:spcBef>
                <a:spcPts val="375"/>
              </a:spcBef>
              <a:buClr>
                <a:schemeClr val="accent2"/>
              </a:buClr>
              <a:buSzPct val="85000"/>
              <a:buFont typeface="Wingdings 2" pitchFamily="18" charset="2"/>
              <a:buChar char=""/>
              <a:defRPr sz="2400">
                <a:solidFill>
                  <a:schemeClr val="tx1"/>
                </a:solidFill>
                <a:latin typeface="Perpetua" pitchFamily="18" charset="0"/>
              </a:defRPr>
            </a:lvl2pPr>
            <a:lvl3pPr marL="1143000" indent="-228600">
              <a:spcBef>
                <a:spcPts val="375"/>
              </a:spcBef>
              <a:buClr>
                <a:srgbClr val="E6B1AB"/>
              </a:buClr>
              <a:buSzPct val="85000"/>
              <a:buFont typeface="Wingdings 2" pitchFamily="18" charset="2"/>
              <a:buChar char=""/>
              <a:defRPr sz="2000">
                <a:solidFill>
                  <a:schemeClr val="tx1"/>
                </a:solidFill>
                <a:latin typeface="Perpetua" pitchFamily="18" charset="0"/>
              </a:defRPr>
            </a:lvl3pPr>
            <a:lvl4pPr marL="1600200" indent="-228600">
              <a:spcBef>
                <a:spcPts val="375"/>
              </a:spcBef>
              <a:buClr>
                <a:srgbClr val="A28E6A"/>
              </a:buClr>
              <a:buSzPct val="80000"/>
              <a:buFont typeface="Wingdings 2" pitchFamily="18" charset="2"/>
              <a:buChar char=""/>
              <a:defRPr sz="2000">
                <a:solidFill>
                  <a:schemeClr val="tx1"/>
                </a:solidFill>
                <a:latin typeface="Perpetua" pitchFamily="18" charset="0"/>
              </a:defRPr>
            </a:lvl4pPr>
            <a:lvl5pPr marL="2057400" indent="-228600">
              <a:spcBef>
                <a:spcPts val="375"/>
              </a:spcBef>
              <a:buClr>
                <a:srgbClr val="A28E6A"/>
              </a:buClr>
              <a:buChar char="o"/>
              <a:defRPr sz="2000">
                <a:solidFill>
                  <a:schemeClr val="tx1"/>
                </a:solidFill>
                <a:latin typeface="Perpetua" pitchFamily="18" charset="0"/>
              </a:defRPr>
            </a:lvl5pPr>
            <a:lvl6pPr marL="2514600" indent="-228600" eaLnBrk="0" fontAlgn="base" hangingPunct="0">
              <a:spcBef>
                <a:spcPts val="375"/>
              </a:spcBef>
              <a:spcAft>
                <a:spcPct val="0"/>
              </a:spcAft>
              <a:buClr>
                <a:srgbClr val="A28E6A"/>
              </a:buClr>
              <a:buChar char="o"/>
              <a:defRPr sz="2000">
                <a:solidFill>
                  <a:schemeClr val="tx1"/>
                </a:solidFill>
                <a:latin typeface="Perpetua" pitchFamily="18" charset="0"/>
              </a:defRPr>
            </a:lvl6pPr>
            <a:lvl7pPr marL="2971800" indent="-228600" eaLnBrk="0" fontAlgn="base" hangingPunct="0">
              <a:spcBef>
                <a:spcPts val="375"/>
              </a:spcBef>
              <a:spcAft>
                <a:spcPct val="0"/>
              </a:spcAft>
              <a:buClr>
                <a:srgbClr val="A28E6A"/>
              </a:buClr>
              <a:buChar char="o"/>
              <a:defRPr sz="2000">
                <a:solidFill>
                  <a:schemeClr val="tx1"/>
                </a:solidFill>
                <a:latin typeface="Perpetua" pitchFamily="18" charset="0"/>
              </a:defRPr>
            </a:lvl7pPr>
            <a:lvl8pPr marL="3429000" indent="-228600" eaLnBrk="0" fontAlgn="base" hangingPunct="0">
              <a:spcBef>
                <a:spcPts val="375"/>
              </a:spcBef>
              <a:spcAft>
                <a:spcPct val="0"/>
              </a:spcAft>
              <a:buClr>
                <a:srgbClr val="A28E6A"/>
              </a:buClr>
              <a:buChar char="o"/>
              <a:defRPr sz="2000">
                <a:solidFill>
                  <a:schemeClr val="tx1"/>
                </a:solidFill>
                <a:latin typeface="Perpetua" pitchFamily="18" charset="0"/>
              </a:defRPr>
            </a:lvl8pPr>
            <a:lvl9pPr marL="3886200" indent="-228600" eaLnBrk="0" fontAlgn="base" hangingPunct="0">
              <a:spcBef>
                <a:spcPts val="375"/>
              </a:spcBef>
              <a:spcAft>
                <a:spcPct val="0"/>
              </a:spcAft>
              <a:buClr>
                <a:srgbClr val="A28E6A"/>
              </a:buClr>
              <a:buChar char="o"/>
              <a:defRPr sz="2000">
                <a:solidFill>
                  <a:schemeClr val="tx1"/>
                </a:solidFill>
                <a:latin typeface="Perpetua" pitchFamily="18" charset="0"/>
              </a:defRPr>
            </a:lvl9pPr>
          </a:lstStyle>
          <a:p>
            <a:pPr eaLnBrk="1" hangingPunct="1">
              <a:spcBef>
                <a:spcPct val="50000"/>
              </a:spcBef>
              <a:buClrTx/>
              <a:buSzTx/>
              <a:buFontTx/>
              <a:buNone/>
            </a:pPr>
            <a:r>
              <a:rPr lang="en-US" altLang="en-US" sz="1800">
                <a:latin typeface="Arial" pitchFamily="34" charset="0"/>
              </a:rPr>
              <a:t>“computer-programmer” dependency occurs twice in knowledge base</a:t>
            </a:r>
          </a:p>
        </p:txBody>
      </p:sp>
      <p:sp>
        <p:nvSpPr>
          <p:cNvPr id="19477" name="Line 62"/>
          <p:cNvSpPr>
            <a:spLocks noChangeShapeType="1"/>
          </p:cNvSpPr>
          <p:nvPr/>
        </p:nvSpPr>
        <p:spPr bwMode="auto">
          <a:xfrm>
            <a:off x="3810000" y="4087416"/>
            <a:ext cx="914400" cy="2286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0502" name="Text Box 63"/>
          <p:cNvSpPr txBox="1">
            <a:spLocks noChangeArrowheads="1"/>
          </p:cNvSpPr>
          <p:nvPr/>
        </p:nvSpPr>
        <p:spPr bwMode="auto">
          <a:xfrm>
            <a:off x="2438400" y="1428750"/>
            <a:ext cx="1447800" cy="369332"/>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spcBef>
                <a:spcPts val="575"/>
              </a:spcBef>
              <a:buClr>
                <a:schemeClr val="accent1"/>
              </a:buClr>
              <a:buSzPct val="85000"/>
              <a:buFont typeface="Wingdings 2" pitchFamily="18" charset="2"/>
              <a:buChar char=""/>
              <a:defRPr sz="2600">
                <a:solidFill>
                  <a:schemeClr val="tx1"/>
                </a:solidFill>
                <a:latin typeface="Perpetua" pitchFamily="18" charset="0"/>
              </a:defRPr>
            </a:lvl1pPr>
            <a:lvl2pPr marL="742950" indent="-285750">
              <a:spcBef>
                <a:spcPts val="375"/>
              </a:spcBef>
              <a:buClr>
                <a:schemeClr val="accent2"/>
              </a:buClr>
              <a:buSzPct val="85000"/>
              <a:buFont typeface="Wingdings 2" pitchFamily="18" charset="2"/>
              <a:buChar char=""/>
              <a:defRPr sz="2400">
                <a:solidFill>
                  <a:schemeClr val="tx1"/>
                </a:solidFill>
                <a:latin typeface="Perpetua" pitchFamily="18" charset="0"/>
              </a:defRPr>
            </a:lvl2pPr>
            <a:lvl3pPr marL="1143000" indent="-228600">
              <a:spcBef>
                <a:spcPts val="375"/>
              </a:spcBef>
              <a:buClr>
                <a:srgbClr val="E6B1AB"/>
              </a:buClr>
              <a:buSzPct val="85000"/>
              <a:buFont typeface="Wingdings 2" pitchFamily="18" charset="2"/>
              <a:buChar char=""/>
              <a:defRPr sz="2000">
                <a:solidFill>
                  <a:schemeClr val="tx1"/>
                </a:solidFill>
                <a:latin typeface="Perpetua" pitchFamily="18" charset="0"/>
              </a:defRPr>
            </a:lvl3pPr>
            <a:lvl4pPr marL="1600200" indent="-228600">
              <a:spcBef>
                <a:spcPts val="375"/>
              </a:spcBef>
              <a:buClr>
                <a:srgbClr val="A28E6A"/>
              </a:buClr>
              <a:buSzPct val="80000"/>
              <a:buFont typeface="Wingdings 2" pitchFamily="18" charset="2"/>
              <a:buChar char=""/>
              <a:defRPr sz="2000">
                <a:solidFill>
                  <a:schemeClr val="tx1"/>
                </a:solidFill>
                <a:latin typeface="Perpetua" pitchFamily="18" charset="0"/>
              </a:defRPr>
            </a:lvl4pPr>
            <a:lvl5pPr marL="2057400" indent="-228600">
              <a:spcBef>
                <a:spcPts val="375"/>
              </a:spcBef>
              <a:buClr>
                <a:srgbClr val="A28E6A"/>
              </a:buClr>
              <a:buChar char="o"/>
              <a:defRPr sz="2000">
                <a:solidFill>
                  <a:schemeClr val="tx1"/>
                </a:solidFill>
                <a:latin typeface="Perpetua" pitchFamily="18" charset="0"/>
              </a:defRPr>
            </a:lvl5pPr>
            <a:lvl6pPr marL="2514600" indent="-228600" eaLnBrk="0" fontAlgn="base" hangingPunct="0">
              <a:spcBef>
                <a:spcPts val="375"/>
              </a:spcBef>
              <a:spcAft>
                <a:spcPct val="0"/>
              </a:spcAft>
              <a:buClr>
                <a:srgbClr val="A28E6A"/>
              </a:buClr>
              <a:buChar char="o"/>
              <a:defRPr sz="2000">
                <a:solidFill>
                  <a:schemeClr val="tx1"/>
                </a:solidFill>
                <a:latin typeface="Perpetua" pitchFamily="18" charset="0"/>
              </a:defRPr>
            </a:lvl6pPr>
            <a:lvl7pPr marL="2971800" indent="-228600" eaLnBrk="0" fontAlgn="base" hangingPunct="0">
              <a:spcBef>
                <a:spcPts val="375"/>
              </a:spcBef>
              <a:spcAft>
                <a:spcPct val="0"/>
              </a:spcAft>
              <a:buClr>
                <a:srgbClr val="A28E6A"/>
              </a:buClr>
              <a:buChar char="o"/>
              <a:defRPr sz="2000">
                <a:solidFill>
                  <a:schemeClr val="tx1"/>
                </a:solidFill>
                <a:latin typeface="Perpetua" pitchFamily="18" charset="0"/>
              </a:defRPr>
            </a:lvl7pPr>
            <a:lvl8pPr marL="3429000" indent="-228600" eaLnBrk="0" fontAlgn="base" hangingPunct="0">
              <a:spcBef>
                <a:spcPts val="375"/>
              </a:spcBef>
              <a:spcAft>
                <a:spcPct val="0"/>
              </a:spcAft>
              <a:buClr>
                <a:srgbClr val="A28E6A"/>
              </a:buClr>
              <a:buChar char="o"/>
              <a:defRPr sz="2000">
                <a:solidFill>
                  <a:schemeClr val="tx1"/>
                </a:solidFill>
                <a:latin typeface="Perpetua" pitchFamily="18" charset="0"/>
              </a:defRPr>
            </a:lvl8pPr>
            <a:lvl9pPr marL="3886200" indent="-228600" eaLnBrk="0" fontAlgn="base" hangingPunct="0">
              <a:spcBef>
                <a:spcPts val="375"/>
              </a:spcBef>
              <a:spcAft>
                <a:spcPct val="0"/>
              </a:spcAft>
              <a:buClr>
                <a:srgbClr val="A28E6A"/>
              </a:buClr>
              <a:buChar char="o"/>
              <a:defRPr sz="2000">
                <a:solidFill>
                  <a:schemeClr val="tx1"/>
                </a:solidFill>
                <a:latin typeface="Perpetua" pitchFamily="18" charset="0"/>
              </a:defRPr>
            </a:lvl9pPr>
          </a:lstStyle>
          <a:p>
            <a:pPr eaLnBrk="1" hangingPunct="1">
              <a:spcBef>
                <a:spcPct val="50000"/>
              </a:spcBef>
              <a:buClrTx/>
              <a:buSzTx/>
              <a:buFontTx/>
              <a:buNone/>
            </a:pPr>
            <a:r>
              <a:rPr lang="en-US" altLang="en-US" sz="1800">
                <a:latin typeface="Arial" pitchFamily="34" charset="0"/>
              </a:rPr>
              <a:t>programmer</a:t>
            </a:r>
          </a:p>
        </p:txBody>
      </p:sp>
      <p:sp>
        <p:nvSpPr>
          <p:cNvPr id="20503" name="Text Box 64"/>
          <p:cNvSpPr txBox="1">
            <a:spLocks noChangeArrowheads="1"/>
          </p:cNvSpPr>
          <p:nvPr/>
        </p:nvSpPr>
        <p:spPr bwMode="auto">
          <a:xfrm>
            <a:off x="2514600" y="2057400"/>
            <a:ext cx="1219200" cy="369332"/>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spcBef>
                <a:spcPts val="575"/>
              </a:spcBef>
              <a:buClr>
                <a:schemeClr val="accent1"/>
              </a:buClr>
              <a:buSzPct val="85000"/>
              <a:buFont typeface="Wingdings 2" pitchFamily="18" charset="2"/>
              <a:buChar char=""/>
              <a:defRPr sz="2600">
                <a:solidFill>
                  <a:schemeClr val="tx1"/>
                </a:solidFill>
                <a:latin typeface="Perpetua" pitchFamily="18" charset="0"/>
              </a:defRPr>
            </a:lvl1pPr>
            <a:lvl2pPr marL="742950" indent="-285750">
              <a:spcBef>
                <a:spcPts val="375"/>
              </a:spcBef>
              <a:buClr>
                <a:schemeClr val="accent2"/>
              </a:buClr>
              <a:buSzPct val="85000"/>
              <a:buFont typeface="Wingdings 2" pitchFamily="18" charset="2"/>
              <a:buChar char=""/>
              <a:defRPr sz="2400">
                <a:solidFill>
                  <a:schemeClr val="tx1"/>
                </a:solidFill>
                <a:latin typeface="Perpetua" pitchFamily="18" charset="0"/>
              </a:defRPr>
            </a:lvl2pPr>
            <a:lvl3pPr marL="1143000" indent="-228600">
              <a:spcBef>
                <a:spcPts val="375"/>
              </a:spcBef>
              <a:buClr>
                <a:srgbClr val="E6B1AB"/>
              </a:buClr>
              <a:buSzPct val="85000"/>
              <a:buFont typeface="Wingdings 2" pitchFamily="18" charset="2"/>
              <a:buChar char=""/>
              <a:defRPr sz="2000">
                <a:solidFill>
                  <a:schemeClr val="tx1"/>
                </a:solidFill>
                <a:latin typeface="Perpetua" pitchFamily="18" charset="0"/>
              </a:defRPr>
            </a:lvl3pPr>
            <a:lvl4pPr marL="1600200" indent="-228600">
              <a:spcBef>
                <a:spcPts val="375"/>
              </a:spcBef>
              <a:buClr>
                <a:srgbClr val="A28E6A"/>
              </a:buClr>
              <a:buSzPct val="80000"/>
              <a:buFont typeface="Wingdings 2" pitchFamily="18" charset="2"/>
              <a:buChar char=""/>
              <a:defRPr sz="2000">
                <a:solidFill>
                  <a:schemeClr val="tx1"/>
                </a:solidFill>
                <a:latin typeface="Perpetua" pitchFamily="18" charset="0"/>
              </a:defRPr>
            </a:lvl4pPr>
            <a:lvl5pPr marL="2057400" indent="-228600">
              <a:spcBef>
                <a:spcPts val="375"/>
              </a:spcBef>
              <a:buClr>
                <a:srgbClr val="A28E6A"/>
              </a:buClr>
              <a:buChar char="o"/>
              <a:defRPr sz="2000">
                <a:solidFill>
                  <a:schemeClr val="tx1"/>
                </a:solidFill>
                <a:latin typeface="Perpetua" pitchFamily="18" charset="0"/>
              </a:defRPr>
            </a:lvl5pPr>
            <a:lvl6pPr marL="2514600" indent="-228600" eaLnBrk="0" fontAlgn="base" hangingPunct="0">
              <a:spcBef>
                <a:spcPts val="375"/>
              </a:spcBef>
              <a:spcAft>
                <a:spcPct val="0"/>
              </a:spcAft>
              <a:buClr>
                <a:srgbClr val="A28E6A"/>
              </a:buClr>
              <a:buChar char="o"/>
              <a:defRPr sz="2000">
                <a:solidFill>
                  <a:schemeClr val="tx1"/>
                </a:solidFill>
                <a:latin typeface="Perpetua" pitchFamily="18" charset="0"/>
              </a:defRPr>
            </a:lvl6pPr>
            <a:lvl7pPr marL="2971800" indent="-228600" eaLnBrk="0" fontAlgn="base" hangingPunct="0">
              <a:spcBef>
                <a:spcPts val="375"/>
              </a:spcBef>
              <a:spcAft>
                <a:spcPct val="0"/>
              </a:spcAft>
              <a:buClr>
                <a:srgbClr val="A28E6A"/>
              </a:buClr>
              <a:buChar char="o"/>
              <a:defRPr sz="2000">
                <a:solidFill>
                  <a:schemeClr val="tx1"/>
                </a:solidFill>
                <a:latin typeface="Perpetua" pitchFamily="18" charset="0"/>
              </a:defRPr>
            </a:lvl7pPr>
            <a:lvl8pPr marL="3429000" indent="-228600" eaLnBrk="0" fontAlgn="base" hangingPunct="0">
              <a:spcBef>
                <a:spcPts val="375"/>
              </a:spcBef>
              <a:spcAft>
                <a:spcPct val="0"/>
              </a:spcAft>
              <a:buClr>
                <a:srgbClr val="A28E6A"/>
              </a:buClr>
              <a:buChar char="o"/>
              <a:defRPr sz="2000">
                <a:solidFill>
                  <a:schemeClr val="tx1"/>
                </a:solidFill>
                <a:latin typeface="Perpetua" pitchFamily="18" charset="0"/>
              </a:defRPr>
            </a:lvl8pPr>
            <a:lvl9pPr marL="3886200" indent="-228600" eaLnBrk="0" fontAlgn="base" hangingPunct="0">
              <a:spcBef>
                <a:spcPts val="375"/>
              </a:spcBef>
              <a:spcAft>
                <a:spcPct val="0"/>
              </a:spcAft>
              <a:buClr>
                <a:srgbClr val="A28E6A"/>
              </a:buClr>
              <a:buChar char="o"/>
              <a:defRPr sz="2000">
                <a:solidFill>
                  <a:schemeClr val="tx1"/>
                </a:solidFill>
                <a:latin typeface="Perpetua" pitchFamily="18" charset="0"/>
              </a:defRPr>
            </a:lvl9pPr>
          </a:lstStyle>
          <a:p>
            <a:pPr eaLnBrk="1" hangingPunct="1">
              <a:spcBef>
                <a:spcPct val="50000"/>
              </a:spcBef>
              <a:buClrTx/>
              <a:buSzTx/>
              <a:buFontTx/>
              <a:buNone/>
            </a:pPr>
            <a:r>
              <a:rPr lang="en-US" altLang="en-US" sz="1800">
                <a:latin typeface="Arial" pitchFamily="34" charset="0"/>
              </a:rPr>
              <a:t>computer</a:t>
            </a:r>
          </a:p>
        </p:txBody>
      </p:sp>
      <p:sp>
        <p:nvSpPr>
          <p:cNvPr id="20504" name="Line 65"/>
          <p:cNvSpPr>
            <a:spLocks noChangeShapeType="1"/>
          </p:cNvSpPr>
          <p:nvPr/>
        </p:nvSpPr>
        <p:spPr bwMode="auto">
          <a:xfrm flipV="1">
            <a:off x="3124200" y="1714500"/>
            <a:ext cx="0" cy="342900"/>
          </a:xfrm>
          <a:prstGeom prst="line">
            <a:avLst/>
          </a:prstGeom>
          <a:noFill/>
          <a:ln w="9525">
            <a:solidFill>
              <a:schemeClr val="tx1"/>
            </a:solidFill>
            <a:round/>
            <a:headEnd type="triangle" w="med" len="med"/>
            <a:tailEnd/>
          </a:ln>
          <a:extLst>
            <a:ext uri="{909E8E84-426E-40DD-AFC4-6F175D3DCCD1}">
              <a14:hiddenFill xmlns:a14="http://schemas.microsoft.com/office/drawing/2010/main">
                <a:noFill/>
              </a14:hiddenFill>
            </a:ext>
          </a:extLst>
        </p:spPr>
        <p:txBody>
          <a:bodyPr/>
          <a:lstStyle/>
          <a:p>
            <a:endParaRPr lang="en-US"/>
          </a:p>
        </p:txBody>
      </p:sp>
      <p:sp>
        <p:nvSpPr>
          <p:cNvPr id="20505" name="Text Box 66"/>
          <p:cNvSpPr txBox="1">
            <a:spLocks noChangeArrowheads="1"/>
          </p:cNvSpPr>
          <p:nvPr/>
        </p:nvSpPr>
        <p:spPr bwMode="auto">
          <a:xfrm>
            <a:off x="1219200" y="2057400"/>
            <a:ext cx="838200" cy="369332"/>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spcBef>
                <a:spcPts val="575"/>
              </a:spcBef>
              <a:buClr>
                <a:schemeClr val="accent1"/>
              </a:buClr>
              <a:buSzPct val="85000"/>
              <a:buFont typeface="Wingdings 2" pitchFamily="18" charset="2"/>
              <a:buChar char=""/>
              <a:defRPr sz="2600">
                <a:solidFill>
                  <a:schemeClr val="tx1"/>
                </a:solidFill>
                <a:latin typeface="Perpetua" pitchFamily="18" charset="0"/>
              </a:defRPr>
            </a:lvl1pPr>
            <a:lvl2pPr marL="742950" indent="-285750">
              <a:spcBef>
                <a:spcPts val="375"/>
              </a:spcBef>
              <a:buClr>
                <a:schemeClr val="accent2"/>
              </a:buClr>
              <a:buSzPct val="85000"/>
              <a:buFont typeface="Wingdings 2" pitchFamily="18" charset="2"/>
              <a:buChar char=""/>
              <a:defRPr sz="2400">
                <a:solidFill>
                  <a:schemeClr val="tx1"/>
                </a:solidFill>
                <a:latin typeface="Perpetua" pitchFamily="18" charset="0"/>
              </a:defRPr>
            </a:lvl2pPr>
            <a:lvl3pPr marL="1143000" indent="-228600">
              <a:spcBef>
                <a:spcPts val="375"/>
              </a:spcBef>
              <a:buClr>
                <a:srgbClr val="E6B1AB"/>
              </a:buClr>
              <a:buSzPct val="85000"/>
              <a:buFont typeface="Wingdings 2" pitchFamily="18" charset="2"/>
              <a:buChar char=""/>
              <a:defRPr sz="2000">
                <a:solidFill>
                  <a:schemeClr val="tx1"/>
                </a:solidFill>
                <a:latin typeface="Perpetua" pitchFamily="18" charset="0"/>
              </a:defRPr>
            </a:lvl3pPr>
            <a:lvl4pPr marL="1600200" indent="-228600">
              <a:spcBef>
                <a:spcPts val="375"/>
              </a:spcBef>
              <a:buClr>
                <a:srgbClr val="A28E6A"/>
              </a:buClr>
              <a:buSzPct val="80000"/>
              <a:buFont typeface="Wingdings 2" pitchFamily="18" charset="2"/>
              <a:buChar char=""/>
              <a:defRPr sz="2000">
                <a:solidFill>
                  <a:schemeClr val="tx1"/>
                </a:solidFill>
                <a:latin typeface="Perpetua" pitchFamily="18" charset="0"/>
              </a:defRPr>
            </a:lvl4pPr>
            <a:lvl5pPr marL="2057400" indent="-228600">
              <a:spcBef>
                <a:spcPts val="375"/>
              </a:spcBef>
              <a:buClr>
                <a:srgbClr val="A28E6A"/>
              </a:buClr>
              <a:buChar char="o"/>
              <a:defRPr sz="2000">
                <a:solidFill>
                  <a:schemeClr val="tx1"/>
                </a:solidFill>
                <a:latin typeface="Perpetua" pitchFamily="18" charset="0"/>
              </a:defRPr>
            </a:lvl5pPr>
            <a:lvl6pPr marL="2514600" indent="-228600" eaLnBrk="0" fontAlgn="base" hangingPunct="0">
              <a:spcBef>
                <a:spcPts val="375"/>
              </a:spcBef>
              <a:spcAft>
                <a:spcPct val="0"/>
              </a:spcAft>
              <a:buClr>
                <a:srgbClr val="A28E6A"/>
              </a:buClr>
              <a:buChar char="o"/>
              <a:defRPr sz="2000">
                <a:solidFill>
                  <a:schemeClr val="tx1"/>
                </a:solidFill>
                <a:latin typeface="Perpetua" pitchFamily="18" charset="0"/>
              </a:defRPr>
            </a:lvl6pPr>
            <a:lvl7pPr marL="2971800" indent="-228600" eaLnBrk="0" fontAlgn="base" hangingPunct="0">
              <a:spcBef>
                <a:spcPts val="375"/>
              </a:spcBef>
              <a:spcAft>
                <a:spcPct val="0"/>
              </a:spcAft>
              <a:buClr>
                <a:srgbClr val="A28E6A"/>
              </a:buClr>
              <a:buChar char="o"/>
              <a:defRPr sz="2000">
                <a:solidFill>
                  <a:schemeClr val="tx1"/>
                </a:solidFill>
                <a:latin typeface="Perpetua" pitchFamily="18" charset="0"/>
              </a:defRPr>
            </a:lvl7pPr>
            <a:lvl8pPr marL="3429000" indent="-228600" eaLnBrk="0" fontAlgn="base" hangingPunct="0">
              <a:spcBef>
                <a:spcPts val="375"/>
              </a:spcBef>
              <a:spcAft>
                <a:spcPct val="0"/>
              </a:spcAft>
              <a:buClr>
                <a:srgbClr val="A28E6A"/>
              </a:buClr>
              <a:buChar char="o"/>
              <a:defRPr sz="2000">
                <a:solidFill>
                  <a:schemeClr val="tx1"/>
                </a:solidFill>
                <a:latin typeface="Perpetua" pitchFamily="18" charset="0"/>
              </a:defRPr>
            </a:lvl8pPr>
            <a:lvl9pPr marL="3886200" indent="-228600" eaLnBrk="0" fontAlgn="base" hangingPunct="0">
              <a:spcBef>
                <a:spcPts val="375"/>
              </a:spcBef>
              <a:spcAft>
                <a:spcPct val="0"/>
              </a:spcAft>
              <a:buClr>
                <a:srgbClr val="A28E6A"/>
              </a:buClr>
              <a:buChar char="o"/>
              <a:defRPr sz="2000">
                <a:solidFill>
                  <a:schemeClr val="tx1"/>
                </a:solidFill>
                <a:latin typeface="Perpetua" pitchFamily="18" charset="0"/>
              </a:defRPr>
            </a:lvl9pPr>
          </a:lstStyle>
          <a:p>
            <a:pPr eaLnBrk="1" hangingPunct="1">
              <a:spcBef>
                <a:spcPct val="50000"/>
              </a:spcBef>
              <a:buClrTx/>
              <a:buSzTx/>
              <a:buFontTx/>
              <a:buNone/>
            </a:pPr>
            <a:r>
              <a:rPr lang="en-US" altLang="en-US" sz="1800">
                <a:latin typeface="Arial" pitchFamily="34" charset="0"/>
              </a:rPr>
              <a:t>many</a:t>
            </a:r>
          </a:p>
        </p:txBody>
      </p:sp>
      <p:sp>
        <p:nvSpPr>
          <p:cNvPr id="20506" name="Line 67"/>
          <p:cNvSpPr>
            <a:spLocks noChangeShapeType="1"/>
          </p:cNvSpPr>
          <p:nvPr/>
        </p:nvSpPr>
        <p:spPr bwMode="auto">
          <a:xfrm flipV="1">
            <a:off x="1600200" y="1714500"/>
            <a:ext cx="0" cy="342900"/>
          </a:xfrm>
          <a:prstGeom prst="line">
            <a:avLst/>
          </a:prstGeom>
          <a:noFill/>
          <a:ln w="9525">
            <a:solidFill>
              <a:schemeClr val="tx1"/>
            </a:solidFill>
            <a:round/>
            <a:headEnd type="triangle" w="med" len="med"/>
            <a:tailEnd/>
          </a:ln>
          <a:extLst>
            <a:ext uri="{909E8E84-426E-40DD-AFC4-6F175D3DCCD1}">
              <a14:hiddenFill xmlns:a14="http://schemas.microsoft.com/office/drawing/2010/main">
                <a:noFill/>
              </a14:hiddenFill>
            </a:ext>
          </a:extLst>
        </p:spPr>
        <p:txBody>
          <a:bodyPr/>
          <a:lstStyle/>
          <a:p>
            <a:endParaRPr lang="en-US"/>
          </a:p>
        </p:txBody>
      </p:sp>
      <p:sp>
        <p:nvSpPr>
          <p:cNvPr id="19483" name="Text Box 68"/>
          <p:cNvSpPr txBox="1">
            <a:spLocks noChangeArrowheads="1"/>
          </p:cNvSpPr>
          <p:nvPr/>
        </p:nvSpPr>
        <p:spPr bwMode="auto">
          <a:xfrm>
            <a:off x="2286000" y="3001566"/>
            <a:ext cx="685800" cy="369332"/>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spcBef>
                <a:spcPts val="575"/>
              </a:spcBef>
              <a:buClr>
                <a:schemeClr val="accent1"/>
              </a:buClr>
              <a:buSzPct val="85000"/>
              <a:buFont typeface="Wingdings 2" pitchFamily="18" charset="2"/>
              <a:buChar char=""/>
              <a:defRPr sz="2600">
                <a:solidFill>
                  <a:schemeClr val="tx1"/>
                </a:solidFill>
                <a:latin typeface="Perpetua" pitchFamily="18" charset="0"/>
              </a:defRPr>
            </a:lvl1pPr>
            <a:lvl2pPr marL="742950" indent="-285750">
              <a:spcBef>
                <a:spcPts val="375"/>
              </a:spcBef>
              <a:buClr>
                <a:schemeClr val="accent2"/>
              </a:buClr>
              <a:buSzPct val="85000"/>
              <a:buFont typeface="Wingdings 2" pitchFamily="18" charset="2"/>
              <a:buChar char=""/>
              <a:defRPr sz="2400">
                <a:solidFill>
                  <a:schemeClr val="tx1"/>
                </a:solidFill>
                <a:latin typeface="Perpetua" pitchFamily="18" charset="0"/>
              </a:defRPr>
            </a:lvl2pPr>
            <a:lvl3pPr marL="1143000" indent="-228600">
              <a:spcBef>
                <a:spcPts val="375"/>
              </a:spcBef>
              <a:buClr>
                <a:srgbClr val="E6B1AB"/>
              </a:buClr>
              <a:buSzPct val="85000"/>
              <a:buFont typeface="Wingdings 2" pitchFamily="18" charset="2"/>
              <a:buChar char=""/>
              <a:defRPr sz="2000">
                <a:solidFill>
                  <a:schemeClr val="tx1"/>
                </a:solidFill>
                <a:latin typeface="Perpetua" pitchFamily="18" charset="0"/>
              </a:defRPr>
            </a:lvl3pPr>
            <a:lvl4pPr marL="1600200" indent="-228600">
              <a:spcBef>
                <a:spcPts val="375"/>
              </a:spcBef>
              <a:buClr>
                <a:srgbClr val="A28E6A"/>
              </a:buClr>
              <a:buSzPct val="80000"/>
              <a:buFont typeface="Wingdings 2" pitchFamily="18" charset="2"/>
              <a:buChar char=""/>
              <a:defRPr sz="2000">
                <a:solidFill>
                  <a:schemeClr val="tx1"/>
                </a:solidFill>
                <a:latin typeface="Perpetua" pitchFamily="18" charset="0"/>
              </a:defRPr>
            </a:lvl4pPr>
            <a:lvl5pPr marL="2057400" indent="-228600">
              <a:spcBef>
                <a:spcPts val="375"/>
              </a:spcBef>
              <a:buClr>
                <a:srgbClr val="A28E6A"/>
              </a:buClr>
              <a:buChar char="o"/>
              <a:defRPr sz="2000">
                <a:solidFill>
                  <a:schemeClr val="tx1"/>
                </a:solidFill>
                <a:latin typeface="Perpetua" pitchFamily="18" charset="0"/>
              </a:defRPr>
            </a:lvl5pPr>
            <a:lvl6pPr marL="2514600" indent="-228600" eaLnBrk="0" fontAlgn="base" hangingPunct="0">
              <a:spcBef>
                <a:spcPts val="375"/>
              </a:spcBef>
              <a:spcAft>
                <a:spcPct val="0"/>
              </a:spcAft>
              <a:buClr>
                <a:srgbClr val="A28E6A"/>
              </a:buClr>
              <a:buChar char="o"/>
              <a:defRPr sz="2000">
                <a:solidFill>
                  <a:schemeClr val="tx1"/>
                </a:solidFill>
                <a:latin typeface="Perpetua" pitchFamily="18" charset="0"/>
              </a:defRPr>
            </a:lvl6pPr>
            <a:lvl7pPr marL="2971800" indent="-228600" eaLnBrk="0" fontAlgn="base" hangingPunct="0">
              <a:spcBef>
                <a:spcPts val="375"/>
              </a:spcBef>
              <a:spcAft>
                <a:spcPct val="0"/>
              </a:spcAft>
              <a:buClr>
                <a:srgbClr val="A28E6A"/>
              </a:buClr>
              <a:buChar char="o"/>
              <a:defRPr sz="2000">
                <a:solidFill>
                  <a:schemeClr val="tx1"/>
                </a:solidFill>
                <a:latin typeface="Perpetua" pitchFamily="18" charset="0"/>
              </a:defRPr>
            </a:lvl7pPr>
            <a:lvl8pPr marL="3429000" indent="-228600" eaLnBrk="0" fontAlgn="base" hangingPunct="0">
              <a:spcBef>
                <a:spcPts val="375"/>
              </a:spcBef>
              <a:spcAft>
                <a:spcPct val="0"/>
              </a:spcAft>
              <a:buClr>
                <a:srgbClr val="A28E6A"/>
              </a:buClr>
              <a:buChar char="o"/>
              <a:defRPr sz="2000">
                <a:solidFill>
                  <a:schemeClr val="tx1"/>
                </a:solidFill>
                <a:latin typeface="Perpetua" pitchFamily="18" charset="0"/>
              </a:defRPr>
            </a:lvl8pPr>
            <a:lvl9pPr marL="3886200" indent="-228600" eaLnBrk="0" fontAlgn="base" hangingPunct="0">
              <a:spcBef>
                <a:spcPts val="375"/>
              </a:spcBef>
              <a:spcAft>
                <a:spcPct val="0"/>
              </a:spcAft>
              <a:buClr>
                <a:srgbClr val="A28E6A"/>
              </a:buClr>
              <a:buChar char="o"/>
              <a:defRPr sz="2000">
                <a:solidFill>
                  <a:schemeClr val="tx1"/>
                </a:solidFill>
                <a:latin typeface="Perpetua" pitchFamily="18" charset="0"/>
              </a:defRPr>
            </a:lvl9pPr>
          </a:lstStyle>
          <a:p>
            <a:pPr algn="ctr" eaLnBrk="1" hangingPunct="1">
              <a:spcBef>
                <a:spcPct val="50000"/>
              </a:spcBef>
              <a:buClrTx/>
              <a:buSzTx/>
              <a:buFontTx/>
              <a:buNone/>
            </a:pPr>
            <a:r>
              <a:rPr lang="en-US" altLang="en-US" sz="1800">
                <a:latin typeface="Arial" pitchFamily="34" charset="0"/>
              </a:rPr>
              <a:t>hire</a:t>
            </a:r>
          </a:p>
        </p:txBody>
      </p:sp>
      <p:sp>
        <p:nvSpPr>
          <p:cNvPr id="19484" name="Text Box 69"/>
          <p:cNvSpPr txBox="1">
            <a:spLocks noChangeArrowheads="1"/>
          </p:cNvSpPr>
          <p:nvPr/>
        </p:nvSpPr>
        <p:spPr bwMode="auto">
          <a:xfrm>
            <a:off x="1371600" y="3630216"/>
            <a:ext cx="1143000" cy="369332"/>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spcBef>
                <a:spcPts val="575"/>
              </a:spcBef>
              <a:buClr>
                <a:schemeClr val="accent1"/>
              </a:buClr>
              <a:buSzPct val="85000"/>
              <a:buFont typeface="Wingdings 2" pitchFamily="18" charset="2"/>
              <a:buChar char=""/>
              <a:defRPr sz="2600">
                <a:solidFill>
                  <a:schemeClr val="tx1"/>
                </a:solidFill>
                <a:latin typeface="Perpetua" pitchFamily="18" charset="0"/>
              </a:defRPr>
            </a:lvl1pPr>
            <a:lvl2pPr marL="742950" indent="-285750">
              <a:spcBef>
                <a:spcPts val="375"/>
              </a:spcBef>
              <a:buClr>
                <a:schemeClr val="accent2"/>
              </a:buClr>
              <a:buSzPct val="85000"/>
              <a:buFont typeface="Wingdings 2" pitchFamily="18" charset="2"/>
              <a:buChar char=""/>
              <a:defRPr sz="2400">
                <a:solidFill>
                  <a:schemeClr val="tx1"/>
                </a:solidFill>
                <a:latin typeface="Perpetua" pitchFamily="18" charset="0"/>
              </a:defRPr>
            </a:lvl2pPr>
            <a:lvl3pPr marL="1143000" indent="-228600">
              <a:spcBef>
                <a:spcPts val="375"/>
              </a:spcBef>
              <a:buClr>
                <a:srgbClr val="E6B1AB"/>
              </a:buClr>
              <a:buSzPct val="85000"/>
              <a:buFont typeface="Wingdings 2" pitchFamily="18" charset="2"/>
              <a:buChar char=""/>
              <a:defRPr sz="2000">
                <a:solidFill>
                  <a:schemeClr val="tx1"/>
                </a:solidFill>
                <a:latin typeface="Perpetua" pitchFamily="18" charset="0"/>
              </a:defRPr>
            </a:lvl3pPr>
            <a:lvl4pPr marL="1600200" indent="-228600">
              <a:spcBef>
                <a:spcPts val="375"/>
              </a:spcBef>
              <a:buClr>
                <a:srgbClr val="A28E6A"/>
              </a:buClr>
              <a:buSzPct val="80000"/>
              <a:buFont typeface="Wingdings 2" pitchFamily="18" charset="2"/>
              <a:buChar char=""/>
              <a:defRPr sz="2000">
                <a:solidFill>
                  <a:schemeClr val="tx1"/>
                </a:solidFill>
                <a:latin typeface="Perpetua" pitchFamily="18" charset="0"/>
              </a:defRPr>
            </a:lvl4pPr>
            <a:lvl5pPr marL="2057400" indent="-228600">
              <a:spcBef>
                <a:spcPts val="375"/>
              </a:spcBef>
              <a:buClr>
                <a:srgbClr val="A28E6A"/>
              </a:buClr>
              <a:buChar char="o"/>
              <a:defRPr sz="2000">
                <a:solidFill>
                  <a:schemeClr val="tx1"/>
                </a:solidFill>
                <a:latin typeface="Perpetua" pitchFamily="18" charset="0"/>
              </a:defRPr>
            </a:lvl5pPr>
            <a:lvl6pPr marL="2514600" indent="-228600" eaLnBrk="0" fontAlgn="base" hangingPunct="0">
              <a:spcBef>
                <a:spcPts val="375"/>
              </a:spcBef>
              <a:spcAft>
                <a:spcPct val="0"/>
              </a:spcAft>
              <a:buClr>
                <a:srgbClr val="A28E6A"/>
              </a:buClr>
              <a:buChar char="o"/>
              <a:defRPr sz="2000">
                <a:solidFill>
                  <a:schemeClr val="tx1"/>
                </a:solidFill>
                <a:latin typeface="Perpetua" pitchFamily="18" charset="0"/>
              </a:defRPr>
            </a:lvl6pPr>
            <a:lvl7pPr marL="2971800" indent="-228600" eaLnBrk="0" fontAlgn="base" hangingPunct="0">
              <a:spcBef>
                <a:spcPts val="375"/>
              </a:spcBef>
              <a:spcAft>
                <a:spcPct val="0"/>
              </a:spcAft>
              <a:buClr>
                <a:srgbClr val="A28E6A"/>
              </a:buClr>
              <a:buChar char="o"/>
              <a:defRPr sz="2000">
                <a:solidFill>
                  <a:schemeClr val="tx1"/>
                </a:solidFill>
                <a:latin typeface="Perpetua" pitchFamily="18" charset="0"/>
              </a:defRPr>
            </a:lvl7pPr>
            <a:lvl8pPr marL="3429000" indent="-228600" eaLnBrk="0" fontAlgn="base" hangingPunct="0">
              <a:spcBef>
                <a:spcPts val="375"/>
              </a:spcBef>
              <a:spcAft>
                <a:spcPct val="0"/>
              </a:spcAft>
              <a:buClr>
                <a:srgbClr val="A28E6A"/>
              </a:buClr>
              <a:buChar char="o"/>
              <a:defRPr sz="2000">
                <a:solidFill>
                  <a:schemeClr val="tx1"/>
                </a:solidFill>
                <a:latin typeface="Perpetua" pitchFamily="18" charset="0"/>
              </a:defRPr>
            </a:lvl8pPr>
            <a:lvl9pPr marL="3886200" indent="-228600" eaLnBrk="0" fontAlgn="base" hangingPunct="0">
              <a:spcBef>
                <a:spcPts val="375"/>
              </a:spcBef>
              <a:spcAft>
                <a:spcPct val="0"/>
              </a:spcAft>
              <a:buClr>
                <a:srgbClr val="A28E6A"/>
              </a:buClr>
              <a:buChar char="o"/>
              <a:defRPr sz="2000">
                <a:solidFill>
                  <a:schemeClr val="tx1"/>
                </a:solidFill>
                <a:latin typeface="Perpetua" pitchFamily="18" charset="0"/>
              </a:defRPr>
            </a:lvl9pPr>
          </a:lstStyle>
          <a:p>
            <a:pPr eaLnBrk="1" hangingPunct="1">
              <a:spcBef>
                <a:spcPct val="50000"/>
              </a:spcBef>
              <a:buClrTx/>
              <a:buSzTx/>
              <a:buFontTx/>
              <a:buNone/>
            </a:pPr>
            <a:r>
              <a:rPr lang="en-US" altLang="en-US" sz="1800">
                <a:latin typeface="Arial" pitchFamily="34" charset="0"/>
              </a:rPr>
              <a:t>company</a:t>
            </a:r>
          </a:p>
        </p:txBody>
      </p:sp>
      <p:sp>
        <p:nvSpPr>
          <p:cNvPr id="19485" name="Line 70"/>
          <p:cNvSpPr>
            <a:spLocks noChangeShapeType="1"/>
          </p:cNvSpPr>
          <p:nvPr/>
        </p:nvSpPr>
        <p:spPr bwMode="auto">
          <a:xfrm flipV="1">
            <a:off x="1905000" y="3287316"/>
            <a:ext cx="609600" cy="342900"/>
          </a:xfrm>
          <a:prstGeom prst="line">
            <a:avLst/>
          </a:prstGeom>
          <a:noFill/>
          <a:ln w="9525">
            <a:solidFill>
              <a:schemeClr val="tx1"/>
            </a:solidFill>
            <a:round/>
            <a:headEnd type="triangle" w="med" len="med"/>
            <a:tailEnd/>
          </a:ln>
          <a:extLst>
            <a:ext uri="{909E8E84-426E-40DD-AFC4-6F175D3DCCD1}">
              <a14:hiddenFill xmlns:a14="http://schemas.microsoft.com/office/drawing/2010/main">
                <a:noFill/>
              </a14:hiddenFill>
            </a:ext>
          </a:extLst>
        </p:spPr>
        <p:txBody>
          <a:bodyPr/>
          <a:lstStyle/>
          <a:p>
            <a:endParaRPr lang="en-US"/>
          </a:p>
        </p:txBody>
      </p:sp>
      <p:sp>
        <p:nvSpPr>
          <p:cNvPr id="19486" name="Line 71"/>
          <p:cNvSpPr>
            <a:spLocks noChangeShapeType="1"/>
          </p:cNvSpPr>
          <p:nvPr/>
        </p:nvSpPr>
        <p:spPr bwMode="auto">
          <a:xfrm flipH="1" flipV="1">
            <a:off x="2819400" y="3287316"/>
            <a:ext cx="533400" cy="342900"/>
          </a:xfrm>
          <a:prstGeom prst="line">
            <a:avLst/>
          </a:prstGeom>
          <a:noFill/>
          <a:ln w="9525">
            <a:solidFill>
              <a:schemeClr val="tx1"/>
            </a:solidFill>
            <a:round/>
            <a:headEnd type="triangle" w="med" len="med"/>
            <a:tailEnd/>
          </a:ln>
          <a:extLst>
            <a:ext uri="{909E8E84-426E-40DD-AFC4-6F175D3DCCD1}">
              <a14:hiddenFill xmlns:a14="http://schemas.microsoft.com/office/drawing/2010/main">
                <a:noFill/>
              </a14:hiddenFill>
            </a:ext>
          </a:extLst>
        </p:spPr>
        <p:txBody>
          <a:bodyPr/>
          <a:lstStyle/>
          <a:p>
            <a:endParaRPr lang="en-US"/>
          </a:p>
        </p:txBody>
      </p:sp>
      <p:sp>
        <p:nvSpPr>
          <p:cNvPr id="19487" name="Text Box 72"/>
          <p:cNvSpPr txBox="1">
            <a:spLocks noChangeArrowheads="1"/>
          </p:cNvSpPr>
          <p:nvPr/>
        </p:nvSpPr>
        <p:spPr bwMode="auto">
          <a:xfrm>
            <a:off x="2743200" y="3630216"/>
            <a:ext cx="1447800" cy="369332"/>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spcBef>
                <a:spcPts val="575"/>
              </a:spcBef>
              <a:buClr>
                <a:schemeClr val="accent1"/>
              </a:buClr>
              <a:buSzPct val="85000"/>
              <a:buFont typeface="Wingdings 2" pitchFamily="18" charset="2"/>
              <a:buChar char=""/>
              <a:defRPr sz="2600">
                <a:solidFill>
                  <a:schemeClr val="tx1"/>
                </a:solidFill>
                <a:latin typeface="Perpetua" pitchFamily="18" charset="0"/>
              </a:defRPr>
            </a:lvl1pPr>
            <a:lvl2pPr marL="742950" indent="-285750">
              <a:spcBef>
                <a:spcPts val="375"/>
              </a:spcBef>
              <a:buClr>
                <a:schemeClr val="accent2"/>
              </a:buClr>
              <a:buSzPct val="85000"/>
              <a:buFont typeface="Wingdings 2" pitchFamily="18" charset="2"/>
              <a:buChar char=""/>
              <a:defRPr sz="2400">
                <a:solidFill>
                  <a:schemeClr val="tx1"/>
                </a:solidFill>
                <a:latin typeface="Perpetua" pitchFamily="18" charset="0"/>
              </a:defRPr>
            </a:lvl2pPr>
            <a:lvl3pPr marL="1143000" indent="-228600">
              <a:spcBef>
                <a:spcPts val="375"/>
              </a:spcBef>
              <a:buClr>
                <a:srgbClr val="E6B1AB"/>
              </a:buClr>
              <a:buSzPct val="85000"/>
              <a:buFont typeface="Wingdings 2" pitchFamily="18" charset="2"/>
              <a:buChar char=""/>
              <a:defRPr sz="2000">
                <a:solidFill>
                  <a:schemeClr val="tx1"/>
                </a:solidFill>
                <a:latin typeface="Perpetua" pitchFamily="18" charset="0"/>
              </a:defRPr>
            </a:lvl3pPr>
            <a:lvl4pPr marL="1600200" indent="-228600">
              <a:spcBef>
                <a:spcPts val="375"/>
              </a:spcBef>
              <a:buClr>
                <a:srgbClr val="A28E6A"/>
              </a:buClr>
              <a:buSzPct val="80000"/>
              <a:buFont typeface="Wingdings 2" pitchFamily="18" charset="2"/>
              <a:buChar char=""/>
              <a:defRPr sz="2000">
                <a:solidFill>
                  <a:schemeClr val="tx1"/>
                </a:solidFill>
                <a:latin typeface="Perpetua" pitchFamily="18" charset="0"/>
              </a:defRPr>
            </a:lvl4pPr>
            <a:lvl5pPr marL="2057400" indent="-228600">
              <a:spcBef>
                <a:spcPts val="375"/>
              </a:spcBef>
              <a:buClr>
                <a:srgbClr val="A28E6A"/>
              </a:buClr>
              <a:buChar char="o"/>
              <a:defRPr sz="2000">
                <a:solidFill>
                  <a:schemeClr val="tx1"/>
                </a:solidFill>
                <a:latin typeface="Perpetua" pitchFamily="18" charset="0"/>
              </a:defRPr>
            </a:lvl5pPr>
            <a:lvl6pPr marL="2514600" indent="-228600" eaLnBrk="0" fontAlgn="base" hangingPunct="0">
              <a:spcBef>
                <a:spcPts val="375"/>
              </a:spcBef>
              <a:spcAft>
                <a:spcPct val="0"/>
              </a:spcAft>
              <a:buClr>
                <a:srgbClr val="A28E6A"/>
              </a:buClr>
              <a:buChar char="o"/>
              <a:defRPr sz="2000">
                <a:solidFill>
                  <a:schemeClr val="tx1"/>
                </a:solidFill>
                <a:latin typeface="Perpetua" pitchFamily="18" charset="0"/>
              </a:defRPr>
            </a:lvl6pPr>
            <a:lvl7pPr marL="2971800" indent="-228600" eaLnBrk="0" fontAlgn="base" hangingPunct="0">
              <a:spcBef>
                <a:spcPts val="375"/>
              </a:spcBef>
              <a:spcAft>
                <a:spcPct val="0"/>
              </a:spcAft>
              <a:buClr>
                <a:srgbClr val="A28E6A"/>
              </a:buClr>
              <a:buChar char="o"/>
              <a:defRPr sz="2000">
                <a:solidFill>
                  <a:schemeClr val="tx1"/>
                </a:solidFill>
                <a:latin typeface="Perpetua" pitchFamily="18" charset="0"/>
              </a:defRPr>
            </a:lvl7pPr>
            <a:lvl8pPr marL="3429000" indent="-228600" eaLnBrk="0" fontAlgn="base" hangingPunct="0">
              <a:spcBef>
                <a:spcPts val="375"/>
              </a:spcBef>
              <a:spcAft>
                <a:spcPct val="0"/>
              </a:spcAft>
              <a:buClr>
                <a:srgbClr val="A28E6A"/>
              </a:buClr>
              <a:buChar char="o"/>
              <a:defRPr sz="2000">
                <a:solidFill>
                  <a:schemeClr val="tx1"/>
                </a:solidFill>
                <a:latin typeface="Perpetua" pitchFamily="18" charset="0"/>
              </a:defRPr>
            </a:lvl8pPr>
            <a:lvl9pPr marL="3886200" indent="-228600" eaLnBrk="0" fontAlgn="base" hangingPunct="0">
              <a:spcBef>
                <a:spcPts val="375"/>
              </a:spcBef>
              <a:spcAft>
                <a:spcPct val="0"/>
              </a:spcAft>
              <a:buClr>
                <a:srgbClr val="A28E6A"/>
              </a:buClr>
              <a:buChar char="o"/>
              <a:defRPr sz="2000">
                <a:solidFill>
                  <a:schemeClr val="tx1"/>
                </a:solidFill>
                <a:latin typeface="Perpetua" pitchFamily="18" charset="0"/>
              </a:defRPr>
            </a:lvl9pPr>
          </a:lstStyle>
          <a:p>
            <a:pPr eaLnBrk="1" hangingPunct="1">
              <a:spcBef>
                <a:spcPct val="50000"/>
              </a:spcBef>
              <a:buClrTx/>
              <a:buSzTx/>
              <a:buFontTx/>
              <a:buNone/>
            </a:pPr>
            <a:r>
              <a:rPr lang="en-US" altLang="en-US" sz="1800">
                <a:latin typeface="Arial" pitchFamily="34" charset="0"/>
              </a:rPr>
              <a:t>programmer</a:t>
            </a:r>
          </a:p>
        </p:txBody>
      </p:sp>
      <p:sp>
        <p:nvSpPr>
          <p:cNvPr id="19488" name="Text Box 73"/>
          <p:cNvSpPr txBox="1">
            <a:spLocks noChangeArrowheads="1"/>
          </p:cNvSpPr>
          <p:nvPr/>
        </p:nvSpPr>
        <p:spPr bwMode="auto">
          <a:xfrm>
            <a:off x="2819400" y="4258866"/>
            <a:ext cx="1219200" cy="369332"/>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spcBef>
                <a:spcPts val="575"/>
              </a:spcBef>
              <a:buClr>
                <a:schemeClr val="accent1"/>
              </a:buClr>
              <a:buSzPct val="85000"/>
              <a:buFont typeface="Wingdings 2" pitchFamily="18" charset="2"/>
              <a:buChar char=""/>
              <a:defRPr sz="2600">
                <a:solidFill>
                  <a:schemeClr val="tx1"/>
                </a:solidFill>
                <a:latin typeface="Perpetua" pitchFamily="18" charset="0"/>
              </a:defRPr>
            </a:lvl1pPr>
            <a:lvl2pPr marL="742950" indent="-285750">
              <a:spcBef>
                <a:spcPts val="375"/>
              </a:spcBef>
              <a:buClr>
                <a:schemeClr val="accent2"/>
              </a:buClr>
              <a:buSzPct val="85000"/>
              <a:buFont typeface="Wingdings 2" pitchFamily="18" charset="2"/>
              <a:buChar char=""/>
              <a:defRPr sz="2400">
                <a:solidFill>
                  <a:schemeClr val="tx1"/>
                </a:solidFill>
                <a:latin typeface="Perpetua" pitchFamily="18" charset="0"/>
              </a:defRPr>
            </a:lvl2pPr>
            <a:lvl3pPr marL="1143000" indent="-228600">
              <a:spcBef>
                <a:spcPts val="375"/>
              </a:spcBef>
              <a:buClr>
                <a:srgbClr val="E6B1AB"/>
              </a:buClr>
              <a:buSzPct val="85000"/>
              <a:buFont typeface="Wingdings 2" pitchFamily="18" charset="2"/>
              <a:buChar char=""/>
              <a:defRPr sz="2000">
                <a:solidFill>
                  <a:schemeClr val="tx1"/>
                </a:solidFill>
                <a:latin typeface="Perpetua" pitchFamily="18" charset="0"/>
              </a:defRPr>
            </a:lvl3pPr>
            <a:lvl4pPr marL="1600200" indent="-228600">
              <a:spcBef>
                <a:spcPts val="375"/>
              </a:spcBef>
              <a:buClr>
                <a:srgbClr val="A28E6A"/>
              </a:buClr>
              <a:buSzPct val="80000"/>
              <a:buFont typeface="Wingdings 2" pitchFamily="18" charset="2"/>
              <a:buChar char=""/>
              <a:defRPr sz="2000">
                <a:solidFill>
                  <a:schemeClr val="tx1"/>
                </a:solidFill>
                <a:latin typeface="Perpetua" pitchFamily="18" charset="0"/>
              </a:defRPr>
            </a:lvl4pPr>
            <a:lvl5pPr marL="2057400" indent="-228600">
              <a:spcBef>
                <a:spcPts val="375"/>
              </a:spcBef>
              <a:buClr>
                <a:srgbClr val="A28E6A"/>
              </a:buClr>
              <a:buChar char="o"/>
              <a:defRPr sz="2000">
                <a:solidFill>
                  <a:schemeClr val="tx1"/>
                </a:solidFill>
                <a:latin typeface="Perpetua" pitchFamily="18" charset="0"/>
              </a:defRPr>
            </a:lvl5pPr>
            <a:lvl6pPr marL="2514600" indent="-228600" eaLnBrk="0" fontAlgn="base" hangingPunct="0">
              <a:spcBef>
                <a:spcPts val="375"/>
              </a:spcBef>
              <a:spcAft>
                <a:spcPct val="0"/>
              </a:spcAft>
              <a:buClr>
                <a:srgbClr val="A28E6A"/>
              </a:buClr>
              <a:buChar char="o"/>
              <a:defRPr sz="2000">
                <a:solidFill>
                  <a:schemeClr val="tx1"/>
                </a:solidFill>
                <a:latin typeface="Perpetua" pitchFamily="18" charset="0"/>
              </a:defRPr>
            </a:lvl6pPr>
            <a:lvl7pPr marL="2971800" indent="-228600" eaLnBrk="0" fontAlgn="base" hangingPunct="0">
              <a:spcBef>
                <a:spcPts val="375"/>
              </a:spcBef>
              <a:spcAft>
                <a:spcPct val="0"/>
              </a:spcAft>
              <a:buClr>
                <a:srgbClr val="A28E6A"/>
              </a:buClr>
              <a:buChar char="o"/>
              <a:defRPr sz="2000">
                <a:solidFill>
                  <a:schemeClr val="tx1"/>
                </a:solidFill>
                <a:latin typeface="Perpetua" pitchFamily="18" charset="0"/>
              </a:defRPr>
            </a:lvl7pPr>
            <a:lvl8pPr marL="3429000" indent="-228600" eaLnBrk="0" fontAlgn="base" hangingPunct="0">
              <a:spcBef>
                <a:spcPts val="375"/>
              </a:spcBef>
              <a:spcAft>
                <a:spcPct val="0"/>
              </a:spcAft>
              <a:buClr>
                <a:srgbClr val="A28E6A"/>
              </a:buClr>
              <a:buChar char="o"/>
              <a:defRPr sz="2000">
                <a:solidFill>
                  <a:schemeClr val="tx1"/>
                </a:solidFill>
                <a:latin typeface="Perpetua" pitchFamily="18" charset="0"/>
              </a:defRPr>
            </a:lvl8pPr>
            <a:lvl9pPr marL="3886200" indent="-228600" eaLnBrk="0" fontAlgn="base" hangingPunct="0">
              <a:spcBef>
                <a:spcPts val="375"/>
              </a:spcBef>
              <a:spcAft>
                <a:spcPct val="0"/>
              </a:spcAft>
              <a:buClr>
                <a:srgbClr val="A28E6A"/>
              </a:buClr>
              <a:buChar char="o"/>
              <a:defRPr sz="2000">
                <a:solidFill>
                  <a:schemeClr val="tx1"/>
                </a:solidFill>
                <a:latin typeface="Perpetua" pitchFamily="18" charset="0"/>
              </a:defRPr>
            </a:lvl9pPr>
          </a:lstStyle>
          <a:p>
            <a:pPr eaLnBrk="1" hangingPunct="1">
              <a:spcBef>
                <a:spcPct val="50000"/>
              </a:spcBef>
              <a:buClrTx/>
              <a:buSzTx/>
              <a:buFontTx/>
              <a:buNone/>
            </a:pPr>
            <a:r>
              <a:rPr lang="en-US" altLang="en-US" sz="1800">
                <a:latin typeface="Arial" pitchFamily="34" charset="0"/>
              </a:rPr>
              <a:t>computer</a:t>
            </a:r>
          </a:p>
        </p:txBody>
      </p:sp>
      <p:sp>
        <p:nvSpPr>
          <p:cNvPr id="19489" name="Line 74"/>
          <p:cNvSpPr>
            <a:spLocks noChangeShapeType="1"/>
          </p:cNvSpPr>
          <p:nvPr/>
        </p:nvSpPr>
        <p:spPr bwMode="auto">
          <a:xfrm flipV="1">
            <a:off x="3429000" y="3915966"/>
            <a:ext cx="0" cy="342900"/>
          </a:xfrm>
          <a:prstGeom prst="line">
            <a:avLst/>
          </a:prstGeom>
          <a:noFill/>
          <a:ln w="9525">
            <a:solidFill>
              <a:schemeClr val="tx1"/>
            </a:solidFill>
            <a:round/>
            <a:headEnd type="triangle" w="med" len="med"/>
            <a:tailEnd/>
          </a:ln>
          <a:extLst>
            <a:ext uri="{909E8E84-426E-40DD-AFC4-6F175D3DCCD1}">
              <a14:hiddenFill xmlns:a14="http://schemas.microsoft.com/office/drawing/2010/main">
                <a:noFill/>
              </a14:hiddenFill>
            </a:ext>
          </a:extLst>
        </p:spPr>
        <p:txBody>
          <a:bodyPr/>
          <a:lstStyle/>
          <a:p>
            <a:endParaRPr lang="en-US"/>
          </a:p>
        </p:txBody>
      </p:sp>
      <p:sp>
        <p:nvSpPr>
          <p:cNvPr id="19490" name="Text Box 75"/>
          <p:cNvSpPr txBox="1">
            <a:spLocks noChangeArrowheads="1"/>
          </p:cNvSpPr>
          <p:nvPr/>
        </p:nvSpPr>
        <p:spPr bwMode="auto">
          <a:xfrm>
            <a:off x="1524000" y="4258866"/>
            <a:ext cx="838200" cy="369332"/>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spcBef>
                <a:spcPts val="575"/>
              </a:spcBef>
              <a:buClr>
                <a:schemeClr val="accent1"/>
              </a:buClr>
              <a:buSzPct val="85000"/>
              <a:buFont typeface="Wingdings 2" pitchFamily="18" charset="2"/>
              <a:buChar char=""/>
              <a:defRPr sz="2600">
                <a:solidFill>
                  <a:schemeClr val="tx1"/>
                </a:solidFill>
                <a:latin typeface="Perpetua" pitchFamily="18" charset="0"/>
              </a:defRPr>
            </a:lvl1pPr>
            <a:lvl2pPr marL="742950" indent="-285750">
              <a:spcBef>
                <a:spcPts val="375"/>
              </a:spcBef>
              <a:buClr>
                <a:schemeClr val="accent2"/>
              </a:buClr>
              <a:buSzPct val="85000"/>
              <a:buFont typeface="Wingdings 2" pitchFamily="18" charset="2"/>
              <a:buChar char=""/>
              <a:defRPr sz="2400">
                <a:solidFill>
                  <a:schemeClr val="tx1"/>
                </a:solidFill>
                <a:latin typeface="Perpetua" pitchFamily="18" charset="0"/>
              </a:defRPr>
            </a:lvl2pPr>
            <a:lvl3pPr marL="1143000" indent="-228600">
              <a:spcBef>
                <a:spcPts val="375"/>
              </a:spcBef>
              <a:buClr>
                <a:srgbClr val="E6B1AB"/>
              </a:buClr>
              <a:buSzPct val="85000"/>
              <a:buFont typeface="Wingdings 2" pitchFamily="18" charset="2"/>
              <a:buChar char=""/>
              <a:defRPr sz="2000">
                <a:solidFill>
                  <a:schemeClr val="tx1"/>
                </a:solidFill>
                <a:latin typeface="Perpetua" pitchFamily="18" charset="0"/>
              </a:defRPr>
            </a:lvl3pPr>
            <a:lvl4pPr marL="1600200" indent="-228600">
              <a:spcBef>
                <a:spcPts val="375"/>
              </a:spcBef>
              <a:buClr>
                <a:srgbClr val="A28E6A"/>
              </a:buClr>
              <a:buSzPct val="80000"/>
              <a:buFont typeface="Wingdings 2" pitchFamily="18" charset="2"/>
              <a:buChar char=""/>
              <a:defRPr sz="2000">
                <a:solidFill>
                  <a:schemeClr val="tx1"/>
                </a:solidFill>
                <a:latin typeface="Perpetua" pitchFamily="18" charset="0"/>
              </a:defRPr>
            </a:lvl4pPr>
            <a:lvl5pPr marL="2057400" indent="-228600">
              <a:spcBef>
                <a:spcPts val="375"/>
              </a:spcBef>
              <a:buClr>
                <a:srgbClr val="A28E6A"/>
              </a:buClr>
              <a:buChar char="o"/>
              <a:defRPr sz="2000">
                <a:solidFill>
                  <a:schemeClr val="tx1"/>
                </a:solidFill>
                <a:latin typeface="Perpetua" pitchFamily="18" charset="0"/>
              </a:defRPr>
            </a:lvl5pPr>
            <a:lvl6pPr marL="2514600" indent="-228600" eaLnBrk="0" fontAlgn="base" hangingPunct="0">
              <a:spcBef>
                <a:spcPts val="375"/>
              </a:spcBef>
              <a:spcAft>
                <a:spcPct val="0"/>
              </a:spcAft>
              <a:buClr>
                <a:srgbClr val="A28E6A"/>
              </a:buClr>
              <a:buChar char="o"/>
              <a:defRPr sz="2000">
                <a:solidFill>
                  <a:schemeClr val="tx1"/>
                </a:solidFill>
                <a:latin typeface="Perpetua" pitchFamily="18" charset="0"/>
              </a:defRPr>
            </a:lvl6pPr>
            <a:lvl7pPr marL="2971800" indent="-228600" eaLnBrk="0" fontAlgn="base" hangingPunct="0">
              <a:spcBef>
                <a:spcPts val="375"/>
              </a:spcBef>
              <a:spcAft>
                <a:spcPct val="0"/>
              </a:spcAft>
              <a:buClr>
                <a:srgbClr val="A28E6A"/>
              </a:buClr>
              <a:buChar char="o"/>
              <a:defRPr sz="2000">
                <a:solidFill>
                  <a:schemeClr val="tx1"/>
                </a:solidFill>
                <a:latin typeface="Perpetua" pitchFamily="18" charset="0"/>
              </a:defRPr>
            </a:lvl7pPr>
            <a:lvl8pPr marL="3429000" indent="-228600" eaLnBrk="0" fontAlgn="base" hangingPunct="0">
              <a:spcBef>
                <a:spcPts val="375"/>
              </a:spcBef>
              <a:spcAft>
                <a:spcPct val="0"/>
              </a:spcAft>
              <a:buClr>
                <a:srgbClr val="A28E6A"/>
              </a:buClr>
              <a:buChar char="o"/>
              <a:defRPr sz="2000">
                <a:solidFill>
                  <a:schemeClr val="tx1"/>
                </a:solidFill>
                <a:latin typeface="Perpetua" pitchFamily="18" charset="0"/>
              </a:defRPr>
            </a:lvl8pPr>
            <a:lvl9pPr marL="3886200" indent="-228600" eaLnBrk="0" fontAlgn="base" hangingPunct="0">
              <a:spcBef>
                <a:spcPts val="375"/>
              </a:spcBef>
              <a:spcAft>
                <a:spcPct val="0"/>
              </a:spcAft>
              <a:buClr>
                <a:srgbClr val="A28E6A"/>
              </a:buClr>
              <a:buChar char="o"/>
              <a:defRPr sz="2000">
                <a:solidFill>
                  <a:schemeClr val="tx1"/>
                </a:solidFill>
                <a:latin typeface="Perpetua" pitchFamily="18" charset="0"/>
              </a:defRPr>
            </a:lvl9pPr>
          </a:lstStyle>
          <a:p>
            <a:pPr eaLnBrk="1" hangingPunct="1">
              <a:spcBef>
                <a:spcPct val="50000"/>
              </a:spcBef>
              <a:buClrTx/>
              <a:buSzTx/>
              <a:buFontTx/>
              <a:buNone/>
            </a:pPr>
            <a:r>
              <a:rPr lang="en-US" altLang="en-US" sz="1800">
                <a:latin typeface="Arial" pitchFamily="34" charset="0"/>
              </a:rPr>
              <a:t>many</a:t>
            </a:r>
          </a:p>
        </p:txBody>
      </p:sp>
      <p:sp>
        <p:nvSpPr>
          <p:cNvPr id="19491" name="Line 76"/>
          <p:cNvSpPr>
            <a:spLocks noChangeShapeType="1"/>
          </p:cNvSpPr>
          <p:nvPr/>
        </p:nvSpPr>
        <p:spPr bwMode="auto">
          <a:xfrm flipV="1">
            <a:off x="1905000" y="3915966"/>
            <a:ext cx="0" cy="342900"/>
          </a:xfrm>
          <a:prstGeom prst="line">
            <a:avLst/>
          </a:prstGeom>
          <a:noFill/>
          <a:ln w="9525">
            <a:solidFill>
              <a:schemeClr val="tx1"/>
            </a:solidFill>
            <a:round/>
            <a:headEnd type="triangle" w="med" len="med"/>
            <a:tailEnd/>
          </a:ln>
          <a:extLst>
            <a:ext uri="{909E8E84-426E-40DD-AFC4-6F175D3DCCD1}">
              <a14:hiddenFill xmlns:a14="http://schemas.microsoft.com/office/drawing/2010/main">
                <a:noFill/>
              </a14:hiddenFill>
            </a:ext>
          </a:extLst>
        </p:spPr>
        <p:txBody>
          <a:bodyPr/>
          <a:lstStyle/>
          <a:p>
            <a:endParaRPr lang="en-US"/>
          </a:p>
        </p:txBody>
      </p:sp>
      <p:sp>
        <p:nvSpPr>
          <p:cNvPr id="19492" name="Text Box 78"/>
          <p:cNvSpPr txBox="1">
            <a:spLocks noChangeArrowheads="1"/>
          </p:cNvSpPr>
          <p:nvPr/>
        </p:nvSpPr>
        <p:spPr bwMode="auto">
          <a:xfrm>
            <a:off x="4800600" y="3630216"/>
            <a:ext cx="1066800" cy="369332"/>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spcBef>
                <a:spcPts val="575"/>
              </a:spcBef>
              <a:buClr>
                <a:schemeClr val="accent1"/>
              </a:buClr>
              <a:buSzPct val="85000"/>
              <a:buFont typeface="Wingdings 2" pitchFamily="18" charset="2"/>
              <a:buChar char=""/>
              <a:defRPr sz="2600">
                <a:solidFill>
                  <a:schemeClr val="tx1"/>
                </a:solidFill>
                <a:latin typeface="Perpetua" pitchFamily="18" charset="0"/>
              </a:defRPr>
            </a:lvl1pPr>
            <a:lvl2pPr marL="742950" indent="-285750">
              <a:spcBef>
                <a:spcPts val="375"/>
              </a:spcBef>
              <a:buClr>
                <a:schemeClr val="accent2"/>
              </a:buClr>
              <a:buSzPct val="85000"/>
              <a:buFont typeface="Wingdings 2" pitchFamily="18" charset="2"/>
              <a:buChar char=""/>
              <a:defRPr sz="2400">
                <a:solidFill>
                  <a:schemeClr val="tx1"/>
                </a:solidFill>
                <a:latin typeface="Perpetua" pitchFamily="18" charset="0"/>
              </a:defRPr>
            </a:lvl2pPr>
            <a:lvl3pPr marL="1143000" indent="-228600">
              <a:spcBef>
                <a:spcPts val="375"/>
              </a:spcBef>
              <a:buClr>
                <a:srgbClr val="E6B1AB"/>
              </a:buClr>
              <a:buSzPct val="85000"/>
              <a:buFont typeface="Wingdings 2" pitchFamily="18" charset="2"/>
              <a:buChar char=""/>
              <a:defRPr sz="2000">
                <a:solidFill>
                  <a:schemeClr val="tx1"/>
                </a:solidFill>
                <a:latin typeface="Perpetua" pitchFamily="18" charset="0"/>
              </a:defRPr>
            </a:lvl3pPr>
            <a:lvl4pPr marL="1600200" indent="-228600">
              <a:spcBef>
                <a:spcPts val="375"/>
              </a:spcBef>
              <a:buClr>
                <a:srgbClr val="A28E6A"/>
              </a:buClr>
              <a:buSzPct val="80000"/>
              <a:buFont typeface="Wingdings 2" pitchFamily="18" charset="2"/>
              <a:buChar char=""/>
              <a:defRPr sz="2000">
                <a:solidFill>
                  <a:schemeClr val="tx1"/>
                </a:solidFill>
                <a:latin typeface="Perpetua" pitchFamily="18" charset="0"/>
              </a:defRPr>
            </a:lvl4pPr>
            <a:lvl5pPr marL="2057400" indent="-228600">
              <a:spcBef>
                <a:spcPts val="375"/>
              </a:spcBef>
              <a:buClr>
                <a:srgbClr val="A28E6A"/>
              </a:buClr>
              <a:buChar char="o"/>
              <a:defRPr sz="2000">
                <a:solidFill>
                  <a:schemeClr val="tx1"/>
                </a:solidFill>
                <a:latin typeface="Perpetua" pitchFamily="18" charset="0"/>
              </a:defRPr>
            </a:lvl5pPr>
            <a:lvl6pPr marL="2514600" indent="-228600" eaLnBrk="0" fontAlgn="base" hangingPunct="0">
              <a:spcBef>
                <a:spcPts val="375"/>
              </a:spcBef>
              <a:spcAft>
                <a:spcPct val="0"/>
              </a:spcAft>
              <a:buClr>
                <a:srgbClr val="A28E6A"/>
              </a:buClr>
              <a:buChar char="o"/>
              <a:defRPr sz="2000">
                <a:solidFill>
                  <a:schemeClr val="tx1"/>
                </a:solidFill>
                <a:latin typeface="Perpetua" pitchFamily="18" charset="0"/>
              </a:defRPr>
            </a:lvl6pPr>
            <a:lvl7pPr marL="2971800" indent="-228600" eaLnBrk="0" fontAlgn="base" hangingPunct="0">
              <a:spcBef>
                <a:spcPts val="375"/>
              </a:spcBef>
              <a:spcAft>
                <a:spcPct val="0"/>
              </a:spcAft>
              <a:buClr>
                <a:srgbClr val="A28E6A"/>
              </a:buClr>
              <a:buChar char="o"/>
              <a:defRPr sz="2000">
                <a:solidFill>
                  <a:schemeClr val="tx1"/>
                </a:solidFill>
                <a:latin typeface="Perpetua" pitchFamily="18" charset="0"/>
              </a:defRPr>
            </a:lvl7pPr>
            <a:lvl8pPr marL="3429000" indent="-228600" eaLnBrk="0" fontAlgn="base" hangingPunct="0">
              <a:spcBef>
                <a:spcPts val="375"/>
              </a:spcBef>
              <a:spcAft>
                <a:spcPct val="0"/>
              </a:spcAft>
              <a:buClr>
                <a:srgbClr val="A28E6A"/>
              </a:buClr>
              <a:buChar char="o"/>
              <a:defRPr sz="2000">
                <a:solidFill>
                  <a:schemeClr val="tx1"/>
                </a:solidFill>
                <a:latin typeface="Perpetua" pitchFamily="18" charset="0"/>
              </a:defRPr>
            </a:lvl8pPr>
            <a:lvl9pPr marL="3886200" indent="-228600" eaLnBrk="0" fontAlgn="base" hangingPunct="0">
              <a:spcBef>
                <a:spcPts val="375"/>
              </a:spcBef>
              <a:spcAft>
                <a:spcPct val="0"/>
              </a:spcAft>
              <a:buClr>
                <a:srgbClr val="A28E6A"/>
              </a:buClr>
              <a:buChar char="o"/>
              <a:defRPr sz="2000">
                <a:solidFill>
                  <a:schemeClr val="tx1"/>
                </a:solidFill>
                <a:latin typeface="Perpetua" pitchFamily="18" charset="0"/>
              </a:defRPr>
            </a:lvl9pPr>
          </a:lstStyle>
          <a:p>
            <a:pPr eaLnBrk="1" hangingPunct="1">
              <a:spcBef>
                <a:spcPct val="50000"/>
              </a:spcBef>
              <a:buClrTx/>
              <a:buSzTx/>
              <a:buFontTx/>
              <a:buNone/>
            </a:pPr>
            <a:r>
              <a:rPr lang="en-US" altLang="en-US" sz="1800">
                <a:latin typeface="Arial" pitchFamily="34" charset="0"/>
              </a:rPr>
              <a:t>software</a:t>
            </a:r>
          </a:p>
        </p:txBody>
      </p:sp>
      <p:sp>
        <p:nvSpPr>
          <p:cNvPr id="19493" name="Line 79"/>
          <p:cNvSpPr>
            <a:spLocks noChangeShapeType="1"/>
          </p:cNvSpPr>
          <p:nvPr/>
        </p:nvSpPr>
        <p:spPr bwMode="auto">
          <a:xfrm flipV="1">
            <a:off x="3886200" y="3314700"/>
            <a:ext cx="762000" cy="315516"/>
          </a:xfrm>
          <a:prstGeom prst="line">
            <a:avLst/>
          </a:prstGeom>
          <a:noFill/>
          <a:ln w="9525">
            <a:solidFill>
              <a:schemeClr val="tx1"/>
            </a:solidFill>
            <a:round/>
            <a:headEnd type="triangle" w="med" len="med"/>
            <a:tailEnd/>
          </a:ln>
          <a:extLst>
            <a:ext uri="{909E8E84-426E-40DD-AFC4-6F175D3DCCD1}">
              <a14:hiddenFill xmlns:a14="http://schemas.microsoft.com/office/drawing/2010/main">
                <a:noFill/>
              </a14:hiddenFill>
            </a:ext>
          </a:extLst>
        </p:spPr>
        <p:txBody>
          <a:bodyPr/>
          <a:lstStyle/>
          <a:p>
            <a:endParaRPr lang="en-US"/>
          </a:p>
        </p:txBody>
      </p:sp>
      <p:sp>
        <p:nvSpPr>
          <p:cNvPr id="19494" name="Line 80"/>
          <p:cNvSpPr>
            <a:spLocks noChangeShapeType="1"/>
          </p:cNvSpPr>
          <p:nvPr/>
        </p:nvSpPr>
        <p:spPr bwMode="auto">
          <a:xfrm flipH="1" flipV="1">
            <a:off x="4648200" y="3314700"/>
            <a:ext cx="533400" cy="315516"/>
          </a:xfrm>
          <a:prstGeom prst="line">
            <a:avLst/>
          </a:prstGeom>
          <a:noFill/>
          <a:ln w="9525">
            <a:solidFill>
              <a:schemeClr val="tx1"/>
            </a:solidFill>
            <a:round/>
            <a:headEnd type="triangle" w="med" len="med"/>
            <a:tailEnd/>
          </a:ln>
          <a:extLst>
            <a:ext uri="{909E8E84-426E-40DD-AFC4-6F175D3DCCD1}">
              <a14:hiddenFill xmlns:a14="http://schemas.microsoft.com/office/drawing/2010/main">
                <a:noFill/>
              </a14:hiddenFill>
            </a:ext>
          </a:extLst>
        </p:spPr>
        <p:txBody>
          <a:bodyPr/>
          <a:lstStyle/>
          <a:p>
            <a:endParaRPr lang="en-US"/>
          </a:p>
        </p:txBody>
      </p:sp>
      <p:sp>
        <p:nvSpPr>
          <p:cNvPr id="20519" name="Slide Number Placeholder 43"/>
          <p:cNvSpPr>
            <a:spLocks noGrp="1"/>
          </p:cNvSpPr>
          <p:nvPr>
            <p:ph type="sldNum" sz="quarter" idx="12"/>
          </p:nvPr>
        </p:nvSpPr>
        <p:spPr bwMode="auto">
          <a:extLst>
            <a:ext uri="{91240B29-F687-4F45-9708-019B960494DF}">
              <a14:hiddenLine xmlns:a14="http://schemas.microsoft.com/office/drawing/2010/main" w="9525">
                <a:solidFill>
                  <a:srgbClr val="000000"/>
                </a:solidFill>
                <a:round/>
                <a:headEnd/>
                <a:tailEnd/>
              </a14:hiddenLine>
            </a:ext>
          </a:extLst>
        </p:spPr>
        <p:txBody>
          <a:bodyPr/>
          <a:lstStyle>
            <a:lvl1pPr>
              <a:spcBef>
                <a:spcPts val="575"/>
              </a:spcBef>
              <a:buClr>
                <a:schemeClr val="accent1"/>
              </a:buClr>
              <a:buSzPct val="85000"/>
              <a:buFont typeface="Wingdings 2" pitchFamily="18" charset="2"/>
              <a:buChar char=""/>
              <a:defRPr sz="2600">
                <a:solidFill>
                  <a:schemeClr val="tx1"/>
                </a:solidFill>
                <a:latin typeface="Perpetua" pitchFamily="18" charset="0"/>
              </a:defRPr>
            </a:lvl1pPr>
            <a:lvl2pPr marL="742950" indent="-285750">
              <a:spcBef>
                <a:spcPts val="375"/>
              </a:spcBef>
              <a:buClr>
                <a:schemeClr val="accent2"/>
              </a:buClr>
              <a:buSzPct val="85000"/>
              <a:buFont typeface="Wingdings 2" pitchFamily="18" charset="2"/>
              <a:buChar char=""/>
              <a:defRPr sz="2400">
                <a:solidFill>
                  <a:schemeClr val="tx1"/>
                </a:solidFill>
                <a:latin typeface="Perpetua" pitchFamily="18" charset="0"/>
              </a:defRPr>
            </a:lvl2pPr>
            <a:lvl3pPr marL="1143000" indent="-228600">
              <a:spcBef>
                <a:spcPts val="375"/>
              </a:spcBef>
              <a:buClr>
                <a:srgbClr val="E6B1AB"/>
              </a:buClr>
              <a:buSzPct val="85000"/>
              <a:buFont typeface="Wingdings 2" pitchFamily="18" charset="2"/>
              <a:buChar char=""/>
              <a:defRPr sz="2000">
                <a:solidFill>
                  <a:schemeClr val="tx1"/>
                </a:solidFill>
                <a:latin typeface="Perpetua" pitchFamily="18" charset="0"/>
              </a:defRPr>
            </a:lvl3pPr>
            <a:lvl4pPr marL="1600200" indent="-228600">
              <a:spcBef>
                <a:spcPts val="375"/>
              </a:spcBef>
              <a:buClr>
                <a:srgbClr val="A28E6A"/>
              </a:buClr>
              <a:buSzPct val="80000"/>
              <a:buFont typeface="Wingdings 2" pitchFamily="18" charset="2"/>
              <a:buChar char=""/>
              <a:defRPr sz="2000">
                <a:solidFill>
                  <a:schemeClr val="tx1"/>
                </a:solidFill>
                <a:latin typeface="Perpetua" pitchFamily="18" charset="0"/>
              </a:defRPr>
            </a:lvl4pPr>
            <a:lvl5pPr marL="2057400" indent="-228600">
              <a:spcBef>
                <a:spcPts val="375"/>
              </a:spcBef>
              <a:buClr>
                <a:srgbClr val="A28E6A"/>
              </a:buClr>
              <a:buChar char="o"/>
              <a:defRPr sz="2000">
                <a:solidFill>
                  <a:schemeClr val="tx1"/>
                </a:solidFill>
                <a:latin typeface="Perpetua" pitchFamily="18" charset="0"/>
              </a:defRPr>
            </a:lvl5pPr>
            <a:lvl6pPr marL="2514600" indent="-228600" eaLnBrk="0" fontAlgn="base" hangingPunct="0">
              <a:spcBef>
                <a:spcPts val="375"/>
              </a:spcBef>
              <a:spcAft>
                <a:spcPct val="0"/>
              </a:spcAft>
              <a:buClr>
                <a:srgbClr val="A28E6A"/>
              </a:buClr>
              <a:buChar char="o"/>
              <a:defRPr sz="2000">
                <a:solidFill>
                  <a:schemeClr val="tx1"/>
                </a:solidFill>
                <a:latin typeface="Perpetua" pitchFamily="18" charset="0"/>
              </a:defRPr>
            </a:lvl6pPr>
            <a:lvl7pPr marL="2971800" indent="-228600" eaLnBrk="0" fontAlgn="base" hangingPunct="0">
              <a:spcBef>
                <a:spcPts val="375"/>
              </a:spcBef>
              <a:spcAft>
                <a:spcPct val="0"/>
              </a:spcAft>
              <a:buClr>
                <a:srgbClr val="A28E6A"/>
              </a:buClr>
              <a:buChar char="o"/>
              <a:defRPr sz="2000">
                <a:solidFill>
                  <a:schemeClr val="tx1"/>
                </a:solidFill>
                <a:latin typeface="Perpetua" pitchFamily="18" charset="0"/>
              </a:defRPr>
            </a:lvl7pPr>
            <a:lvl8pPr marL="3429000" indent="-228600" eaLnBrk="0" fontAlgn="base" hangingPunct="0">
              <a:spcBef>
                <a:spcPts val="375"/>
              </a:spcBef>
              <a:spcAft>
                <a:spcPct val="0"/>
              </a:spcAft>
              <a:buClr>
                <a:srgbClr val="A28E6A"/>
              </a:buClr>
              <a:buChar char="o"/>
              <a:defRPr sz="2000">
                <a:solidFill>
                  <a:schemeClr val="tx1"/>
                </a:solidFill>
                <a:latin typeface="Perpetua" pitchFamily="18" charset="0"/>
              </a:defRPr>
            </a:lvl8pPr>
            <a:lvl9pPr marL="3886200" indent="-228600" eaLnBrk="0" fontAlgn="base" hangingPunct="0">
              <a:spcBef>
                <a:spcPts val="375"/>
              </a:spcBef>
              <a:spcAft>
                <a:spcPct val="0"/>
              </a:spcAft>
              <a:buClr>
                <a:srgbClr val="A28E6A"/>
              </a:buClr>
              <a:buChar char="o"/>
              <a:defRPr sz="2000">
                <a:solidFill>
                  <a:schemeClr val="tx1"/>
                </a:solidFill>
                <a:latin typeface="Perpetua" pitchFamily="18" charset="0"/>
              </a:defRPr>
            </a:lvl9pPr>
          </a:lstStyle>
          <a:p>
            <a:pPr>
              <a:spcBef>
                <a:spcPct val="0"/>
              </a:spcBef>
              <a:buClrTx/>
              <a:buSzTx/>
              <a:buFontTx/>
              <a:buNone/>
            </a:pPr>
            <a:fld id="{924FA9C9-9B6D-4797-83A9-D93CAEA52E30}" type="slidenum">
              <a:rPr lang="en-US" altLang="en-US" sz="1400">
                <a:solidFill>
                  <a:srgbClr val="FFFFFF"/>
                </a:solidFill>
                <a:latin typeface="Franklin Gothic Book" pitchFamily="34" charset="0"/>
              </a:rPr>
              <a:pPr>
                <a:spcBef>
                  <a:spcPct val="0"/>
                </a:spcBef>
                <a:buClrTx/>
                <a:buSzTx/>
                <a:buFontTx/>
                <a:buNone/>
              </a:pPr>
              <a:t>14</a:t>
            </a:fld>
            <a:endParaRPr lang="en-US" altLang="en-US" sz="1400">
              <a:solidFill>
                <a:srgbClr val="FFFFFF"/>
              </a:solidFill>
              <a:latin typeface="Franklin Gothic Book" pitchFamily="34" charset="0"/>
            </a:endParaRPr>
          </a:p>
        </p:txBody>
      </p:sp>
      <p:sp>
        <p:nvSpPr>
          <p:cNvPr id="46" name="TextBox 45"/>
          <p:cNvSpPr txBox="1"/>
          <p:nvPr/>
        </p:nvSpPr>
        <p:spPr>
          <a:xfrm>
            <a:off x="381000" y="209550"/>
            <a:ext cx="8458200" cy="457200"/>
          </a:xfrm>
          <a:prstGeom prst="rect">
            <a:avLst/>
          </a:prstGeom>
        </p:spPr>
        <p:txBody>
          <a:bodyPr bIns="91440" anchor="b"/>
          <a:lstStyle/>
          <a:p>
            <a:pPr algn="ctr" eaLnBrk="1" hangingPunct="1">
              <a:defRPr/>
            </a:pPr>
            <a:r>
              <a:rPr lang="en-US" sz="3200" dirty="0">
                <a:solidFill>
                  <a:schemeClr val="tx1"/>
                </a:solidFill>
                <a:latin typeface="+mj-lt"/>
                <a:ea typeface="+mj-ea"/>
                <a:cs typeface="+mj-cs"/>
              </a:rPr>
              <a:t>Merging dependencies</a:t>
            </a:r>
          </a:p>
        </p:txBody>
      </p:sp>
      <p:sp>
        <p:nvSpPr>
          <p:cNvPr id="20521" name="Date Placeholder 42"/>
          <p:cNvSpPr>
            <a:spLocks noGrp="1"/>
          </p:cNvSpPr>
          <p:nvPr>
            <p:ph type="dt" sz="quarter" idx="4294967295"/>
          </p:nvPr>
        </p:nvSpPr>
        <p:spPr bwMode="auto">
          <a:xfrm>
            <a:off x="6172200" y="4643437"/>
            <a:ext cx="2476500" cy="35718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ts val="575"/>
              </a:spcBef>
              <a:buClr>
                <a:schemeClr val="accent1"/>
              </a:buClr>
              <a:buSzPct val="85000"/>
              <a:buFont typeface="Wingdings 2" pitchFamily="18" charset="2"/>
              <a:buChar char=""/>
              <a:defRPr sz="2600">
                <a:solidFill>
                  <a:schemeClr val="tx1"/>
                </a:solidFill>
                <a:latin typeface="Perpetua" pitchFamily="18" charset="0"/>
              </a:defRPr>
            </a:lvl1pPr>
            <a:lvl2pPr marL="742950" indent="-285750">
              <a:spcBef>
                <a:spcPts val="375"/>
              </a:spcBef>
              <a:buClr>
                <a:schemeClr val="accent2"/>
              </a:buClr>
              <a:buSzPct val="85000"/>
              <a:buFont typeface="Wingdings 2" pitchFamily="18" charset="2"/>
              <a:buChar char=""/>
              <a:defRPr sz="2400">
                <a:solidFill>
                  <a:schemeClr val="tx1"/>
                </a:solidFill>
                <a:latin typeface="Perpetua" pitchFamily="18" charset="0"/>
              </a:defRPr>
            </a:lvl2pPr>
            <a:lvl3pPr marL="1143000" indent="-228600">
              <a:spcBef>
                <a:spcPts val="375"/>
              </a:spcBef>
              <a:buClr>
                <a:srgbClr val="E6B1AB"/>
              </a:buClr>
              <a:buSzPct val="85000"/>
              <a:buFont typeface="Wingdings 2" pitchFamily="18" charset="2"/>
              <a:buChar char=""/>
              <a:defRPr sz="2000">
                <a:solidFill>
                  <a:schemeClr val="tx1"/>
                </a:solidFill>
                <a:latin typeface="Perpetua" pitchFamily="18" charset="0"/>
              </a:defRPr>
            </a:lvl3pPr>
            <a:lvl4pPr marL="1600200" indent="-228600">
              <a:spcBef>
                <a:spcPts val="375"/>
              </a:spcBef>
              <a:buClr>
                <a:srgbClr val="A28E6A"/>
              </a:buClr>
              <a:buSzPct val="80000"/>
              <a:buFont typeface="Wingdings 2" pitchFamily="18" charset="2"/>
              <a:buChar char=""/>
              <a:defRPr sz="2000">
                <a:solidFill>
                  <a:schemeClr val="tx1"/>
                </a:solidFill>
                <a:latin typeface="Perpetua" pitchFamily="18" charset="0"/>
              </a:defRPr>
            </a:lvl4pPr>
            <a:lvl5pPr marL="2057400" indent="-228600">
              <a:spcBef>
                <a:spcPts val="375"/>
              </a:spcBef>
              <a:buClr>
                <a:srgbClr val="A28E6A"/>
              </a:buClr>
              <a:buChar char="o"/>
              <a:defRPr sz="2000">
                <a:solidFill>
                  <a:schemeClr val="tx1"/>
                </a:solidFill>
                <a:latin typeface="Perpetua" pitchFamily="18" charset="0"/>
              </a:defRPr>
            </a:lvl5pPr>
            <a:lvl6pPr marL="2514600" indent="-228600" eaLnBrk="0" fontAlgn="base" hangingPunct="0">
              <a:spcBef>
                <a:spcPts val="375"/>
              </a:spcBef>
              <a:spcAft>
                <a:spcPct val="0"/>
              </a:spcAft>
              <a:buClr>
                <a:srgbClr val="A28E6A"/>
              </a:buClr>
              <a:buChar char="o"/>
              <a:defRPr sz="2000">
                <a:solidFill>
                  <a:schemeClr val="tx1"/>
                </a:solidFill>
                <a:latin typeface="Perpetua" pitchFamily="18" charset="0"/>
              </a:defRPr>
            </a:lvl6pPr>
            <a:lvl7pPr marL="2971800" indent="-228600" eaLnBrk="0" fontAlgn="base" hangingPunct="0">
              <a:spcBef>
                <a:spcPts val="375"/>
              </a:spcBef>
              <a:spcAft>
                <a:spcPct val="0"/>
              </a:spcAft>
              <a:buClr>
                <a:srgbClr val="A28E6A"/>
              </a:buClr>
              <a:buChar char="o"/>
              <a:defRPr sz="2000">
                <a:solidFill>
                  <a:schemeClr val="tx1"/>
                </a:solidFill>
                <a:latin typeface="Perpetua" pitchFamily="18" charset="0"/>
              </a:defRPr>
            </a:lvl7pPr>
            <a:lvl8pPr marL="3429000" indent="-228600" eaLnBrk="0" fontAlgn="base" hangingPunct="0">
              <a:spcBef>
                <a:spcPts val="375"/>
              </a:spcBef>
              <a:spcAft>
                <a:spcPct val="0"/>
              </a:spcAft>
              <a:buClr>
                <a:srgbClr val="A28E6A"/>
              </a:buClr>
              <a:buChar char="o"/>
              <a:defRPr sz="2000">
                <a:solidFill>
                  <a:schemeClr val="tx1"/>
                </a:solidFill>
                <a:latin typeface="Perpetua" pitchFamily="18" charset="0"/>
              </a:defRPr>
            </a:lvl8pPr>
            <a:lvl9pPr marL="3886200" indent="-228600" eaLnBrk="0" fontAlgn="base" hangingPunct="0">
              <a:spcBef>
                <a:spcPts val="375"/>
              </a:spcBef>
              <a:spcAft>
                <a:spcPct val="0"/>
              </a:spcAft>
              <a:buClr>
                <a:srgbClr val="A28E6A"/>
              </a:buClr>
              <a:buChar char="o"/>
              <a:defRPr sz="2000">
                <a:solidFill>
                  <a:schemeClr val="tx1"/>
                </a:solidFill>
                <a:latin typeface="Perpetua" pitchFamily="18" charset="0"/>
              </a:defRPr>
            </a:lvl9pPr>
          </a:lstStyle>
          <a:p>
            <a:pPr>
              <a:spcBef>
                <a:spcPct val="0"/>
              </a:spcBef>
              <a:buClrTx/>
              <a:buSzTx/>
              <a:buFontTx/>
              <a:buNone/>
            </a:pPr>
            <a:fld id="{14949E63-E1FF-4C4B-954B-8CD8257DB9A0}" type="datetime1">
              <a:rPr lang="en-US" altLang="en-US" sz="1400" smtClean="0">
                <a:solidFill>
                  <a:schemeClr val="tx2"/>
                </a:solidFill>
                <a:latin typeface="Arial" pitchFamily="34" charset="0"/>
              </a:rPr>
              <a:pPr>
                <a:spcBef>
                  <a:spcPct val="0"/>
                </a:spcBef>
                <a:buClrTx/>
                <a:buSzTx/>
                <a:buFontTx/>
                <a:buNone/>
              </a:pPr>
              <a:t>8/8/2016</a:t>
            </a:fld>
            <a:endParaRPr lang="en-US" altLang="en-US" sz="1400" smtClean="0">
              <a:solidFill>
                <a:schemeClr val="tx2"/>
              </a:solidFill>
              <a:latin typeface="Arial" pitchFamily="34" charset="0"/>
            </a:endParaRPr>
          </a:p>
        </p:txBody>
      </p:sp>
      <p:sp>
        <p:nvSpPr>
          <p:cNvPr id="19498" name="Text Box 4"/>
          <p:cNvSpPr txBox="1">
            <a:spLocks noChangeArrowheads="1"/>
          </p:cNvSpPr>
          <p:nvPr/>
        </p:nvSpPr>
        <p:spPr bwMode="auto">
          <a:xfrm>
            <a:off x="4191000" y="3028950"/>
            <a:ext cx="990600" cy="369332"/>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spcBef>
                <a:spcPts val="575"/>
              </a:spcBef>
              <a:buClr>
                <a:schemeClr val="accent1"/>
              </a:buClr>
              <a:buSzPct val="85000"/>
              <a:buFont typeface="Wingdings 2" pitchFamily="18" charset="2"/>
              <a:buChar char=""/>
              <a:defRPr sz="2600">
                <a:solidFill>
                  <a:schemeClr val="tx1"/>
                </a:solidFill>
                <a:latin typeface="Perpetua" pitchFamily="18" charset="0"/>
              </a:defRPr>
            </a:lvl1pPr>
            <a:lvl2pPr marL="742950" indent="-285750">
              <a:spcBef>
                <a:spcPts val="375"/>
              </a:spcBef>
              <a:buClr>
                <a:schemeClr val="accent2"/>
              </a:buClr>
              <a:buSzPct val="85000"/>
              <a:buFont typeface="Wingdings 2" pitchFamily="18" charset="2"/>
              <a:buChar char=""/>
              <a:defRPr sz="2400">
                <a:solidFill>
                  <a:schemeClr val="tx1"/>
                </a:solidFill>
                <a:latin typeface="Perpetua" pitchFamily="18" charset="0"/>
              </a:defRPr>
            </a:lvl2pPr>
            <a:lvl3pPr marL="1143000" indent="-228600">
              <a:spcBef>
                <a:spcPts val="375"/>
              </a:spcBef>
              <a:buClr>
                <a:srgbClr val="E6B1AB"/>
              </a:buClr>
              <a:buSzPct val="85000"/>
              <a:buFont typeface="Wingdings 2" pitchFamily="18" charset="2"/>
              <a:buChar char=""/>
              <a:defRPr sz="2000">
                <a:solidFill>
                  <a:schemeClr val="tx1"/>
                </a:solidFill>
                <a:latin typeface="Perpetua" pitchFamily="18" charset="0"/>
              </a:defRPr>
            </a:lvl3pPr>
            <a:lvl4pPr marL="1600200" indent="-228600">
              <a:spcBef>
                <a:spcPts val="375"/>
              </a:spcBef>
              <a:buClr>
                <a:srgbClr val="A28E6A"/>
              </a:buClr>
              <a:buSzPct val="80000"/>
              <a:buFont typeface="Wingdings 2" pitchFamily="18" charset="2"/>
              <a:buChar char=""/>
              <a:defRPr sz="2000">
                <a:solidFill>
                  <a:schemeClr val="tx1"/>
                </a:solidFill>
                <a:latin typeface="Perpetua" pitchFamily="18" charset="0"/>
              </a:defRPr>
            </a:lvl4pPr>
            <a:lvl5pPr marL="2057400" indent="-228600">
              <a:spcBef>
                <a:spcPts val="375"/>
              </a:spcBef>
              <a:buClr>
                <a:srgbClr val="A28E6A"/>
              </a:buClr>
              <a:buChar char="o"/>
              <a:defRPr sz="2000">
                <a:solidFill>
                  <a:schemeClr val="tx1"/>
                </a:solidFill>
                <a:latin typeface="Perpetua" pitchFamily="18" charset="0"/>
              </a:defRPr>
            </a:lvl5pPr>
            <a:lvl6pPr marL="2514600" indent="-228600" eaLnBrk="0" fontAlgn="base" hangingPunct="0">
              <a:spcBef>
                <a:spcPts val="375"/>
              </a:spcBef>
              <a:spcAft>
                <a:spcPct val="0"/>
              </a:spcAft>
              <a:buClr>
                <a:srgbClr val="A28E6A"/>
              </a:buClr>
              <a:buChar char="o"/>
              <a:defRPr sz="2000">
                <a:solidFill>
                  <a:schemeClr val="tx1"/>
                </a:solidFill>
                <a:latin typeface="Perpetua" pitchFamily="18" charset="0"/>
              </a:defRPr>
            </a:lvl6pPr>
            <a:lvl7pPr marL="2971800" indent="-228600" eaLnBrk="0" fontAlgn="base" hangingPunct="0">
              <a:spcBef>
                <a:spcPts val="375"/>
              </a:spcBef>
              <a:spcAft>
                <a:spcPct val="0"/>
              </a:spcAft>
              <a:buClr>
                <a:srgbClr val="A28E6A"/>
              </a:buClr>
              <a:buChar char="o"/>
              <a:defRPr sz="2000">
                <a:solidFill>
                  <a:schemeClr val="tx1"/>
                </a:solidFill>
                <a:latin typeface="Perpetua" pitchFamily="18" charset="0"/>
              </a:defRPr>
            </a:lvl7pPr>
            <a:lvl8pPr marL="3429000" indent="-228600" eaLnBrk="0" fontAlgn="base" hangingPunct="0">
              <a:spcBef>
                <a:spcPts val="375"/>
              </a:spcBef>
              <a:spcAft>
                <a:spcPct val="0"/>
              </a:spcAft>
              <a:buClr>
                <a:srgbClr val="A28E6A"/>
              </a:buClr>
              <a:buChar char="o"/>
              <a:defRPr sz="2000">
                <a:solidFill>
                  <a:schemeClr val="tx1"/>
                </a:solidFill>
                <a:latin typeface="Perpetua" pitchFamily="18" charset="0"/>
              </a:defRPr>
            </a:lvl8pPr>
            <a:lvl9pPr marL="3886200" indent="-228600" eaLnBrk="0" fontAlgn="base" hangingPunct="0">
              <a:spcBef>
                <a:spcPts val="375"/>
              </a:spcBef>
              <a:spcAft>
                <a:spcPct val="0"/>
              </a:spcAft>
              <a:buClr>
                <a:srgbClr val="A28E6A"/>
              </a:buClr>
              <a:buChar char="o"/>
              <a:defRPr sz="2000">
                <a:solidFill>
                  <a:schemeClr val="tx1"/>
                </a:solidFill>
                <a:latin typeface="Perpetua" pitchFamily="18" charset="0"/>
              </a:defRPr>
            </a:lvl9pPr>
          </a:lstStyle>
          <a:p>
            <a:pPr eaLnBrk="1" hangingPunct="1">
              <a:spcBef>
                <a:spcPct val="50000"/>
              </a:spcBef>
              <a:buClrTx/>
              <a:buSzTx/>
              <a:buFontTx/>
              <a:buNone/>
            </a:pPr>
            <a:r>
              <a:rPr lang="en-US" altLang="en-US" sz="1800">
                <a:latin typeface="Arial" pitchFamily="34" charset="0"/>
              </a:rPr>
              <a:t>develop</a:t>
            </a:r>
          </a:p>
        </p:txBody>
      </p:sp>
    </p:spTree>
    <p:extLst>
      <p:ext uri="{BB962C8B-B14F-4D97-AF65-F5344CB8AC3E}">
        <p14:creationId xmlns:p14="http://schemas.microsoft.com/office/powerpoint/2010/main" val="2268347523"/>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19470"/>
                                        </p:tgtEl>
                                        <p:attrNameLst>
                                          <p:attrName>style.visibility</p:attrName>
                                        </p:attrNameLst>
                                      </p:cBhvr>
                                      <p:to>
                                        <p:strVal val="visible"/>
                                      </p:to>
                                    </p:set>
                                    <p:animEffect transition="in" filter="checkerboard(across)">
                                      <p:cBhvr>
                                        <p:cTn id="7" dur="500"/>
                                        <p:tgtEl>
                                          <p:spTgt spid="19470"/>
                                        </p:tgtEl>
                                      </p:cBhvr>
                                    </p:animEffect>
                                  </p:childTnLst>
                                </p:cTn>
                              </p:par>
                              <p:par>
                                <p:cTn id="8" presetID="5" presetClass="entr" presetSubtype="10" fill="hold" grpId="0" nodeType="withEffect">
                                  <p:stCondLst>
                                    <p:cond delay="0"/>
                                  </p:stCondLst>
                                  <p:childTnLst>
                                    <p:set>
                                      <p:cBhvr>
                                        <p:cTn id="9" dur="1" fill="hold">
                                          <p:stCondLst>
                                            <p:cond delay="0"/>
                                          </p:stCondLst>
                                        </p:cTn>
                                        <p:tgtEl>
                                          <p:spTgt spid="19471"/>
                                        </p:tgtEl>
                                        <p:attrNameLst>
                                          <p:attrName>style.visibility</p:attrName>
                                        </p:attrNameLst>
                                      </p:cBhvr>
                                      <p:to>
                                        <p:strVal val="visible"/>
                                      </p:to>
                                    </p:set>
                                    <p:animEffect transition="in" filter="checkerboard(across)">
                                      <p:cBhvr>
                                        <p:cTn id="10" dur="500"/>
                                        <p:tgtEl>
                                          <p:spTgt spid="19471"/>
                                        </p:tgtEl>
                                      </p:cBhvr>
                                    </p:animEffect>
                                  </p:childTnLst>
                                </p:cTn>
                              </p:par>
                              <p:par>
                                <p:cTn id="11" presetID="5" presetClass="entr" presetSubtype="10" fill="hold" grpId="0" nodeType="withEffect">
                                  <p:stCondLst>
                                    <p:cond delay="0"/>
                                  </p:stCondLst>
                                  <p:childTnLst>
                                    <p:set>
                                      <p:cBhvr>
                                        <p:cTn id="12" dur="1" fill="hold">
                                          <p:stCondLst>
                                            <p:cond delay="0"/>
                                          </p:stCondLst>
                                        </p:cTn>
                                        <p:tgtEl>
                                          <p:spTgt spid="19472"/>
                                        </p:tgtEl>
                                        <p:attrNameLst>
                                          <p:attrName>style.visibility</p:attrName>
                                        </p:attrNameLst>
                                      </p:cBhvr>
                                      <p:to>
                                        <p:strVal val="visible"/>
                                      </p:to>
                                    </p:set>
                                    <p:animEffect transition="in" filter="checkerboard(across)">
                                      <p:cBhvr>
                                        <p:cTn id="13" dur="500"/>
                                        <p:tgtEl>
                                          <p:spTgt spid="19472"/>
                                        </p:tgtEl>
                                      </p:cBhvr>
                                    </p:animEffect>
                                  </p:childTnLst>
                                </p:cTn>
                              </p:par>
                              <p:par>
                                <p:cTn id="14" presetID="5" presetClass="entr" presetSubtype="10" fill="hold" grpId="0" nodeType="withEffect">
                                  <p:stCondLst>
                                    <p:cond delay="0"/>
                                  </p:stCondLst>
                                  <p:childTnLst>
                                    <p:set>
                                      <p:cBhvr>
                                        <p:cTn id="15" dur="1" fill="hold">
                                          <p:stCondLst>
                                            <p:cond delay="0"/>
                                          </p:stCondLst>
                                        </p:cTn>
                                        <p:tgtEl>
                                          <p:spTgt spid="19473"/>
                                        </p:tgtEl>
                                        <p:attrNameLst>
                                          <p:attrName>style.visibility</p:attrName>
                                        </p:attrNameLst>
                                      </p:cBhvr>
                                      <p:to>
                                        <p:strVal val="visible"/>
                                      </p:to>
                                    </p:set>
                                    <p:animEffect transition="in" filter="checkerboard(across)">
                                      <p:cBhvr>
                                        <p:cTn id="16" dur="500"/>
                                        <p:tgtEl>
                                          <p:spTgt spid="19473"/>
                                        </p:tgtEl>
                                      </p:cBhvr>
                                    </p:animEffect>
                                  </p:childTnLst>
                                </p:cTn>
                              </p:par>
                              <p:par>
                                <p:cTn id="17" presetID="5" presetClass="entr" presetSubtype="10" fill="hold" grpId="0" nodeType="withEffect">
                                  <p:stCondLst>
                                    <p:cond delay="0"/>
                                  </p:stCondLst>
                                  <p:childTnLst>
                                    <p:set>
                                      <p:cBhvr>
                                        <p:cTn id="18" dur="1" fill="hold">
                                          <p:stCondLst>
                                            <p:cond delay="0"/>
                                          </p:stCondLst>
                                        </p:cTn>
                                        <p:tgtEl>
                                          <p:spTgt spid="19474"/>
                                        </p:tgtEl>
                                        <p:attrNameLst>
                                          <p:attrName>style.visibility</p:attrName>
                                        </p:attrNameLst>
                                      </p:cBhvr>
                                      <p:to>
                                        <p:strVal val="visible"/>
                                      </p:to>
                                    </p:set>
                                    <p:animEffect transition="in" filter="checkerboard(across)">
                                      <p:cBhvr>
                                        <p:cTn id="19" dur="500"/>
                                        <p:tgtEl>
                                          <p:spTgt spid="19474"/>
                                        </p:tgtEl>
                                      </p:cBhvr>
                                    </p:animEffect>
                                  </p:childTnLst>
                                </p:cTn>
                              </p:par>
                              <p:par>
                                <p:cTn id="20" presetID="5" presetClass="entr" presetSubtype="10" fill="hold" grpId="0" nodeType="withEffect">
                                  <p:stCondLst>
                                    <p:cond delay="0"/>
                                  </p:stCondLst>
                                  <p:childTnLst>
                                    <p:set>
                                      <p:cBhvr>
                                        <p:cTn id="21" dur="1" fill="hold">
                                          <p:stCondLst>
                                            <p:cond delay="0"/>
                                          </p:stCondLst>
                                        </p:cTn>
                                        <p:tgtEl>
                                          <p:spTgt spid="19475"/>
                                        </p:tgtEl>
                                        <p:attrNameLst>
                                          <p:attrName>style.visibility</p:attrName>
                                        </p:attrNameLst>
                                      </p:cBhvr>
                                      <p:to>
                                        <p:strVal val="visible"/>
                                      </p:to>
                                    </p:set>
                                    <p:animEffect transition="in" filter="checkerboard(across)">
                                      <p:cBhvr>
                                        <p:cTn id="22" dur="500"/>
                                        <p:tgtEl>
                                          <p:spTgt spid="19475"/>
                                        </p:tgtEl>
                                      </p:cBhvr>
                                    </p:animEffect>
                                  </p:childTnLst>
                                </p:cTn>
                              </p:par>
                              <p:par>
                                <p:cTn id="23" presetID="5" presetClass="entr" presetSubtype="10" fill="hold" grpId="0" nodeType="withEffect">
                                  <p:stCondLst>
                                    <p:cond delay="0"/>
                                  </p:stCondLst>
                                  <p:childTnLst>
                                    <p:set>
                                      <p:cBhvr>
                                        <p:cTn id="24" dur="1" fill="hold">
                                          <p:stCondLst>
                                            <p:cond delay="0"/>
                                          </p:stCondLst>
                                        </p:cTn>
                                        <p:tgtEl>
                                          <p:spTgt spid="19476"/>
                                        </p:tgtEl>
                                        <p:attrNameLst>
                                          <p:attrName>style.visibility</p:attrName>
                                        </p:attrNameLst>
                                      </p:cBhvr>
                                      <p:to>
                                        <p:strVal val="visible"/>
                                      </p:to>
                                    </p:set>
                                    <p:animEffect transition="in" filter="checkerboard(across)">
                                      <p:cBhvr>
                                        <p:cTn id="25" dur="500"/>
                                        <p:tgtEl>
                                          <p:spTgt spid="19476"/>
                                        </p:tgtEl>
                                      </p:cBhvr>
                                    </p:animEffect>
                                  </p:childTnLst>
                                </p:cTn>
                              </p:par>
                              <p:par>
                                <p:cTn id="26" presetID="5" presetClass="entr" presetSubtype="10" fill="hold" grpId="0" nodeType="withEffect">
                                  <p:stCondLst>
                                    <p:cond delay="0"/>
                                  </p:stCondLst>
                                  <p:childTnLst>
                                    <p:set>
                                      <p:cBhvr>
                                        <p:cTn id="27" dur="1" fill="hold">
                                          <p:stCondLst>
                                            <p:cond delay="0"/>
                                          </p:stCondLst>
                                        </p:cTn>
                                        <p:tgtEl>
                                          <p:spTgt spid="19477"/>
                                        </p:tgtEl>
                                        <p:attrNameLst>
                                          <p:attrName>style.visibility</p:attrName>
                                        </p:attrNameLst>
                                      </p:cBhvr>
                                      <p:to>
                                        <p:strVal val="visible"/>
                                      </p:to>
                                    </p:set>
                                    <p:animEffect transition="in" filter="checkerboard(across)">
                                      <p:cBhvr>
                                        <p:cTn id="28" dur="500"/>
                                        <p:tgtEl>
                                          <p:spTgt spid="19477"/>
                                        </p:tgtEl>
                                      </p:cBhvr>
                                    </p:animEffect>
                                  </p:childTnLst>
                                </p:cTn>
                              </p:par>
                              <p:par>
                                <p:cTn id="29" presetID="5" presetClass="entr" presetSubtype="10" fill="hold" grpId="0" nodeType="withEffect">
                                  <p:stCondLst>
                                    <p:cond delay="0"/>
                                  </p:stCondLst>
                                  <p:childTnLst>
                                    <p:set>
                                      <p:cBhvr>
                                        <p:cTn id="30" dur="1" fill="hold">
                                          <p:stCondLst>
                                            <p:cond delay="0"/>
                                          </p:stCondLst>
                                        </p:cTn>
                                        <p:tgtEl>
                                          <p:spTgt spid="19483"/>
                                        </p:tgtEl>
                                        <p:attrNameLst>
                                          <p:attrName>style.visibility</p:attrName>
                                        </p:attrNameLst>
                                      </p:cBhvr>
                                      <p:to>
                                        <p:strVal val="visible"/>
                                      </p:to>
                                    </p:set>
                                    <p:animEffect transition="in" filter="checkerboard(across)">
                                      <p:cBhvr>
                                        <p:cTn id="31" dur="500"/>
                                        <p:tgtEl>
                                          <p:spTgt spid="19483"/>
                                        </p:tgtEl>
                                      </p:cBhvr>
                                    </p:animEffect>
                                  </p:childTnLst>
                                </p:cTn>
                              </p:par>
                              <p:par>
                                <p:cTn id="32" presetID="5" presetClass="entr" presetSubtype="10" fill="hold" grpId="0" nodeType="withEffect">
                                  <p:stCondLst>
                                    <p:cond delay="0"/>
                                  </p:stCondLst>
                                  <p:childTnLst>
                                    <p:set>
                                      <p:cBhvr>
                                        <p:cTn id="33" dur="1" fill="hold">
                                          <p:stCondLst>
                                            <p:cond delay="0"/>
                                          </p:stCondLst>
                                        </p:cTn>
                                        <p:tgtEl>
                                          <p:spTgt spid="19484"/>
                                        </p:tgtEl>
                                        <p:attrNameLst>
                                          <p:attrName>style.visibility</p:attrName>
                                        </p:attrNameLst>
                                      </p:cBhvr>
                                      <p:to>
                                        <p:strVal val="visible"/>
                                      </p:to>
                                    </p:set>
                                    <p:animEffect transition="in" filter="checkerboard(across)">
                                      <p:cBhvr>
                                        <p:cTn id="34" dur="500"/>
                                        <p:tgtEl>
                                          <p:spTgt spid="19484"/>
                                        </p:tgtEl>
                                      </p:cBhvr>
                                    </p:animEffect>
                                  </p:childTnLst>
                                </p:cTn>
                              </p:par>
                              <p:par>
                                <p:cTn id="35" presetID="5" presetClass="entr" presetSubtype="10" fill="hold" grpId="0" nodeType="withEffect">
                                  <p:stCondLst>
                                    <p:cond delay="0"/>
                                  </p:stCondLst>
                                  <p:childTnLst>
                                    <p:set>
                                      <p:cBhvr>
                                        <p:cTn id="36" dur="1" fill="hold">
                                          <p:stCondLst>
                                            <p:cond delay="0"/>
                                          </p:stCondLst>
                                        </p:cTn>
                                        <p:tgtEl>
                                          <p:spTgt spid="19485"/>
                                        </p:tgtEl>
                                        <p:attrNameLst>
                                          <p:attrName>style.visibility</p:attrName>
                                        </p:attrNameLst>
                                      </p:cBhvr>
                                      <p:to>
                                        <p:strVal val="visible"/>
                                      </p:to>
                                    </p:set>
                                    <p:animEffect transition="in" filter="checkerboard(across)">
                                      <p:cBhvr>
                                        <p:cTn id="37" dur="500"/>
                                        <p:tgtEl>
                                          <p:spTgt spid="19485"/>
                                        </p:tgtEl>
                                      </p:cBhvr>
                                    </p:animEffect>
                                  </p:childTnLst>
                                </p:cTn>
                              </p:par>
                              <p:par>
                                <p:cTn id="38" presetID="5" presetClass="entr" presetSubtype="10" fill="hold" grpId="0" nodeType="withEffect">
                                  <p:stCondLst>
                                    <p:cond delay="0"/>
                                  </p:stCondLst>
                                  <p:childTnLst>
                                    <p:set>
                                      <p:cBhvr>
                                        <p:cTn id="39" dur="1" fill="hold">
                                          <p:stCondLst>
                                            <p:cond delay="0"/>
                                          </p:stCondLst>
                                        </p:cTn>
                                        <p:tgtEl>
                                          <p:spTgt spid="19486"/>
                                        </p:tgtEl>
                                        <p:attrNameLst>
                                          <p:attrName>style.visibility</p:attrName>
                                        </p:attrNameLst>
                                      </p:cBhvr>
                                      <p:to>
                                        <p:strVal val="visible"/>
                                      </p:to>
                                    </p:set>
                                    <p:animEffect transition="in" filter="checkerboard(across)">
                                      <p:cBhvr>
                                        <p:cTn id="40" dur="500"/>
                                        <p:tgtEl>
                                          <p:spTgt spid="19486"/>
                                        </p:tgtEl>
                                      </p:cBhvr>
                                    </p:animEffect>
                                  </p:childTnLst>
                                </p:cTn>
                              </p:par>
                              <p:par>
                                <p:cTn id="41" presetID="5" presetClass="entr" presetSubtype="10" fill="hold" grpId="0" nodeType="withEffect">
                                  <p:stCondLst>
                                    <p:cond delay="0"/>
                                  </p:stCondLst>
                                  <p:childTnLst>
                                    <p:set>
                                      <p:cBhvr>
                                        <p:cTn id="42" dur="1" fill="hold">
                                          <p:stCondLst>
                                            <p:cond delay="0"/>
                                          </p:stCondLst>
                                        </p:cTn>
                                        <p:tgtEl>
                                          <p:spTgt spid="19487"/>
                                        </p:tgtEl>
                                        <p:attrNameLst>
                                          <p:attrName>style.visibility</p:attrName>
                                        </p:attrNameLst>
                                      </p:cBhvr>
                                      <p:to>
                                        <p:strVal val="visible"/>
                                      </p:to>
                                    </p:set>
                                    <p:animEffect transition="in" filter="checkerboard(across)">
                                      <p:cBhvr>
                                        <p:cTn id="43" dur="500"/>
                                        <p:tgtEl>
                                          <p:spTgt spid="19487"/>
                                        </p:tgtEl>
                                      </p:cBhvr>
                                    </p:animEffect>
                                  </p:childTnLst>
                                </p:cTn>
                              </p:par>
                              <p:par>
                                <p:cTn id="44" presetID="5" presetClass="entr" presetSubtype="10" fill="hold" grpId="0" nodeType="withEffect">
                                  <p:stCondLst>
                                    <p:cond delay="0"/>
                                  </p:stCondLst>
                                  <p:childTnLst>
                                    <p:set>
                                      <p:cBhvr>
                                        <p:cTn id="45" dur="1" fill="hold">
                                          <p:stCondLst>
                                            <p:cond delay="0"/>
                                          </p:stCondLst>
                                        </p:cTn>
                                        <p:tgtEl>
                                          <p:spTgt spid="19488"/>
                                        </p:tgtEl>
                                        <p:attrNameLst>
                                          <p:attrName>style.visibility</p:attrName>
                                        </p:attrNameLst>
                                      </p:cBhvr>
                                      <p:to>
                                        <p:strVal val="visible"/>
                                      </p:to>
                                    </p:set>
                                    <p:animEffect transition="in" filter="checkerboard(across)">
                                      <p:cBhvr>
                                        <p:cTn id="46" dur="500"/>
                                        <p:tgtEl>
                                          <p:spTgt spid="19488"/>
                                        </p:tgtEl>
                                      </p:cBhvr>
                                    </p:animEffect>
                                  </p:childTnLst>
                                </p:cTn>
                              </p:par>
                              <p:par>
                                <p:cTn id="47" presetID="5" presetClass="entr" presetSubtype="10" fill="hold" grpId="0" nodeType="withEffect">
                                  <p:stCondLst>
                                    <p:cond delay="0"/>
                                  </p:stCondLst>
                                  <p:childTnLst>
                                    <p:set>
                                      <p:cBhvr>
                                        <p:cTn id="48" dur="1" fill="hold">
                                          <p:stCondLst>
                                            <p:cond delay="0"/>
                                          </p:stCondLst>
                                        </p:cTn>
                                        <p:tgtEl>
                                          <p:spTgt spid="19489"/>
                                        </p:tgtEl>
                                        <p:attrNameLst>
                                          <p:attrName>style.visibility</p:attrName>
                                        </p:attrNameLst>
                                      </p:cBhvr>
                                      <p:to>
                                        <p:strVal val="visible"/>
                                      </p:to>
                                    </p:set>
                                    <p:animEffect transition="in" filter="checkerboard(across)">
                                      <p:cBhvr>
                                        <p:cTn id="49" dur="500"/>
                                        <p:tgtEl>
                                          <p:spTgt spid="19489"/>
                                        </p:tgtEl>
                                      </p:cBhvr>
                                    </p:animEffect>
                                  </p:childTnLst>
                                </p:cTn>
                              </p:par>
                              <p:par>
                                <p:cTn id="50" presetID="5" presetClass="entr" presetSubtype="10" fill="hold" grpId="0" nodeType="withEffect">
                                  <p:stCondLst>
                                    <p:cond delay="0"/>
                                  </p:stCondLst>
                                  <p:childTnLst>
                                    <p:set>
                                      <p:cBhvr>
                                        <p:cTn id="51" dur="1" fill="hold">
                                          <p:stCondLst>
                                            <p:cond delay="0"/>
                                          </p:stCondLst>
                                        </p:cTn>
                                        <p:tgtEl>
                                          <p:spTgt spid="19490"/>
                                        </p:tgtEl>
                                        <p:attrNameLst>
                                          <p:attrName>style.visibility</p:attrName>
                                        </p:attrNameLst>
                                      </p:cBhvr>
                                      <p:to>
                                        <p:strVal val="visible"/>
                                      </p:to>
                                    </p:set>
                                    <p:animEffect transition="in" filter="checkerboard(across)">
                                      <p:cBhvr>
                                        <p:cTn id="52" dur="500"/>
                                        <p:tgtEl>
                                          <p:spTgt spid="19490"/>
                                        </p:tgtEl>
                                      </p:cBhvr>
                                    </p:animEffect>
                                  </p:childTnLst>
                                </p:cTn>
                              </p:par>
                              <p:par>
                                <p:cTn id="53" presetID="5" presetClass="entr" presetSubtype="10" fill="hold" grpId="0" nodeType="withEffect">
                                  <p:stCondLst>
                                    <p:cond delay="0"/>
                                  </p:stCondLst>
                                  <p:childTnLst>
                                    <p:set>
                                      <p:cBhvr>
                                        <p:cTn id="54" dur="1" fill="hold">
                                          <p:stCondLst>
                                            <p:cond delay="0"/>
                                          </p:stCondLst>
                                        </p:cTn>
                                        <p:tgtEl>
                                          <p:spTgt spid="19491"/>
                                        </p:tgtEl>
                                        <p:attrNameLst>
                                          <p:attrName>style.visibility</p:attrName>
                                        </p:attrNameLst>
                                      </p:cBhvr>
                                      <p:to>
                                        <p:strVal val="visible"/>
                                      </p:to>
                                    </p:set>
                                    <p:animEffect transition="in" filter="checkerboard(across)">
                                      <p:cBhvr>
                                        <p:cTn id="55" dur="500"/>
                                        <p:tgtEl>
                                          <p:spTgt spid="19491"/>
                                        </p:tgtEl>
                                      </p:cBhvr>
                                    </p:animEffect>
                                  </p:childTnLst>
                                </p:cTn>
                              </p:par>
                              <p:par>
                                <p:cTn id="56" presetID="5" presetClass="entr" presetSubtype="10" fill="hold" grpId="0" nodeType="withEffect">
                                  <p:stCondLst>
                                    <p:cond delay="0"/>
                                  </p:stCondLst>
                                  <p:childTnLst>
                                    <p:set>
                                      <p:cBhvr>
                                        <p:cTn id="57" dur="1" fill="hold">
                                          <p:stCondLst>
                                            <p:cond delay="0"/>
                                          </p:stCondLst>
                                        </p:cTn>
                                        <p:tgtEl>
                                          <p:spTgt spid="19492"/>
                                        </p:tgtEl>
                                        <p:attrNameLst>
                                          <p:attrName>style.visibility</p:attrName>
                                        </p:attrNameLst>
                                      </p:cBhvr>
                                      <p:to>
                                        <p:strVal val="visible"/>
                                      </p:to>
                                    </p:set>
                                    <p:animEffect transition="in" filter="checkerboard(across)">
                                      <p:cBhvr>
                                        <p:cTn id="58" dur="500"/>
                                        <p:tgtEl>
                                          <p:spTgt spid="19492"/>
                                        </p:tgtEl>
                                      </p:cBhvr>
                                    </p:animEffect>
                                  </p:childTnLst>
                                </p:cTn>
                              </p:par>
                              <p:par>
                                <p:cTn id="59" presetID="5" presetClass="entr" presetSubtype="10" fill="hold" grpId="0" nodeType="withEffect">
                                  <p:stCondLst>
                                    <p:cond delay="0"/>
                                  </p:stCondLst>
                                  <p:childTnLst>
                                    <p:set>
                                      <p:cBhvr>
                                        <p:cTn id="60" dur="1" fill="hold">
                                          <p:stCondLst>
                                            <p:cond delay="0"/>
                                          </p:stCondLst>
                                        </p:cTn>
                                        <p:tgtEl>
                                          <p:spTgt spid="19493"/>
                                        </p:tgtEl>
                                        <p:attrNameLst>
                                          <p:attrName>style.visibility</p:attrName>
                                        </p:attrNameLst>
                                      </p:cBhvr>
                                      <p:to>
                                        <p:strVal val="visible"/>
                                      </p:to>
                                    </p:set>
                                    <p:animEffect transition="in" filter="checkerboard(across)">
                                      <p:cBhvr>
                                        <p:cTn id="61" dur="500"/>
                                        <p:tgtEl>
                                          <p:spTgt spid="19493"/>
                                        </p:tgtEl>
                                      </p:cBhvr>
                                    </p:animEffect>
                                  </p:childTnLst>
                                </p:cTn>
                              </p:par>
                              <p:par>
                                <p:cTn id="62" presetID="5" presetClass="entr" presetSubtype="10" fill="hold" grpId="0" nodeType="withEffect">
                                  <p:stCondLst>
                                    <p:cond delay="0"/>
                                  </p:stCondLst>
                                  <p:childTnLst>
                                    <p:set>
                                      <p:cBhvr>
                                        <p:cTn id="63" dur="1" fill="hold">
                                          <p:stCondLst>
                                            <p:cond delay="0"/>
                                          </p:stCondLst>
                                        </p:cTn>
                                        <p:tgtEl>
                                          <p:spTgt spid="19494"/>
                                        </p:tgtEl>
                                        <p:attrNameLst>
                                          <p:attrName>style.visibility</p:attrName>
                                        </p:attrNameLst>
                                      </p:cBhvr>
                                      <p:to>
                                        <p:strVal val="visible"/>
                                      </p:to>
                                    </p:set>
                                    <p:animEffect transition="in" filter="checkerboard(across)">
                                      <p:cBhvr>
                                        <p:cTn id="64" dur="500"/>
                                        <p:tgtEl>
                                          <p:spTgt spid="19494"/>
                                        </p:tgtEl>
                                      </p:cBhvr>
                                    </p:animEffect>
                                  </p:childTnLst>
                                </p:cTn>
                              </p:par>
                              <p:par>
                                <p:cTn id="65" presetID="5" presetClass="entr" presetSubtype="10" fill="hold" grpId="0" nodeType="withEffect">
                                  <p:stCondLst>
                                    <p:cond delay="0"/>
                                  </p:stCondLst>
                                  <p:childTnLst>
                                    <p:set>
                                      <p:cBhvr>
                                        <p:cTn id="66" dur="1" fill="hold">
                                          <p:stCondLst>
                                            <p:cond delay="0"/>
                                          </p:stCondLst>
                                        </p:cTn>
                                        <p:tgtEl>
                                          <p:spTgt spid="19498"/>
                                        </p:tgtEl>
                                        <p:attrNameLst>
                                          <p:attrName>style.visibility</p:attrName>
                                        </p:attrNameLst>
                                      </p:cBhvr>
                                      <p:to>
                                        <p:strVal val="visible"/>
                                      </p:to>
                                    </p:set>
                                    <p:animEffect transition="in" filter="checkerboard(across)">
                                      <p:cBhvr>
                                        <p:cTn id="67" dur="500"/>
                                        <p:tgtEl>
                                          <p:spTgt spid="194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70" grpId="0"/>
      <p:bldP spid="19471" grpId="0"/>
      <p:bldP spid="19472" grpId="0"/>
      <p:bldP spid="19473" grpId="0"/>
      <p:bldP spid="19474" grpId="0"/>
      <p:bldP spid="19475" grpId="0"/>
      <p:bldP spid="19476" grpId="0"/>
      <p:bldP spid="19477" grpId="0" animBg="1"/>
      <p:bldP spid="19483" grpId="0" animBg="1"/>
      <p:bldP spid="19484" grpId="0" animBg="1"/>
      <p:bldP spid="19485" grpId="0" animBg="1"/>
      <p:bldP spid="19486" grpId="0" animBg="1"/>
      <p:bldP spid="19487" grpId="0" animBg="1"/>
      <p:bldP spid="19488" grpId="0" animBg="1"/>
      <p:bldP spid="19489" grpId="0" animBg="1"/>
      <p:bldP spid="19490" grpId="0" animBg="1"/>
      <p:bldP spid="19491" grpId="0" animBg="1"/>
      <p:bldP spid="19492" grpId="0" animBg="1"/>
      <p:bldP spid="19493" grpId="0" animBg="1"/>
      <p:bldP spid="19494" grpId="0" animBg="1"/>
      <p:bldP spid="19498"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ext Box 11"/>
          <p:cNvSpPr txBox="1">
            <a:spLocks noChangeArrowheads="1"/>
          </p:cNvSpPr>
          <p:nvPr/>
        </p:nvSpPr>
        <p:spPr bwMode="auto">
          <a:xfrm>
            <a:off x="5334000" y="2114550"/>
            <a:ext cx="685800" cy="307777"/>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spcBef>
                <a:spcPts val="575"/>
              </a:spcBef>
              <a:buClr>
                <a:schemeClr val="accent1"/>
              </a:buClr>
              <a:buSzPct val="85000"/>
              <a:buFont typeface="Wingdings 2" pitchFamily="18" charset="2"/>
              <a:buChar char=""/>
              <a:defRPr sz="2600">
                <a:solidFill>
                  <a:schemeClr val="tx1"/>
                </a:solidFill>
                <a:latin typeface="Perpetua" pitchFamily="18" charset="0"/>
              </a:defRPr>
            </a:lvl1pPr>
            <a:lvl2pPr marL="742950" indent="-285750">
              <a:spcBef>
                <a:spcPts val="375"/>
              </a:spcBef>
              <a:buClr>
                <a:schemeClr val="accent2"/>
              </a:buClr>
              <a:buSzPct val="85000"/>
              <a:buFont typeface="Wingdings 2" pitchFamily="18" charset="2"/>
              <a:buChar char=""/>
              <a:defRPr sz="2400">
                <a:solidFill>
                  <a:schemeClr val="tx1"/>
                </a:solidFill>
                <a:latin typeface="Perpetua" pitchFamily="18" charset="0"/>
              </a:defRPr>
            </a:lvl2pPr>
            <a:lvl3pPr marL="1143000" indent="-228600">
              <a:spcBef>
                <a:spcPts val="375"/>
              </a:spcBef>
              <a:buClr>
                <a:srgbClr val="E6B1AB"/>
              </a:buClr>
              <a:buSzPct val="85000"/>
              <a:buFont typeface="Wingdings 2" pitchFamily="18" charset="2"/>
              <a:buChar char=""/>
              <a:defRPr sz="2000">
                <a:solidFill>
                  <a:schemeClr val="tx1"/>
                </a:solidFill>
                <a:latin typeface="Perpetua" pitchFamily="18" charset="0"/>
              </a:defRPr>
            </a:lvl3pPr>
            <a:lvl4pPr marL="1600200" indent="-228600">
              <a:spcBef>
                <a:spcPts val="375"/>
              </a:spcBef>
              <a:buClr>
                <a:srgbClr val="A28E6A"/>
              </a:buClr>
              <a:buSzPct val="80000"/>
              <a:buFont typeface="Wingdings 2" pitchFamily="18" charset="2"/>
              <a:buChar char=""/>
              <a:defRPr sz="2000">
                <a:solidFill>
                  <a:schemeClr val="tx1"/>
                </a:solidFill>
                <a:latin typeface="Perpetua" pitchFamily="18" charset="0"/>
              </a:defRPr>
            </a:lvl4pPr>
            <a:lvl5pPr marL="2057400" indent="-228600">
              <a:spcBef>
                <a:spcPts val="375"/>
              </a:spcBef>
              <a:buClr>
                <a:srgbClr val="A28E6A"/>
              </a:buClr>
              <a:buChar char="o"/>
              <a:defRPr sz="2000">
                <a:solidFill>
                  <a:schemeClr val="tx1"/>
                </a:solidFill>
                <a:latin typeface="Perpetua" pitchFamily="18" charset="0"/>
              </a:defRPr>
            </a:lvl5pPr>
            <a:lvl6pPr marL="2514600" indent="-228600" eaLnBrk="0" fontAlgn="base" hangingPunct="0">
              <a:spcBef>
                <a:spcPts val="375"/>
              </a:spcBef>
              <a:spcAft>
                <a:spcPct val="0"/>
              </a:spcAft>
              <a:buClr>
                <a:srgbClr val="A28E6A"/>
              </a:buClr>
              <a:buChar char="o"/>
              <a:defRPr sz="2000">
                <a:solidFill>
                  <a:schemeClr val="tx1"/>
                </a:solidFill>
                <a:latin typeface="Perpetua" pitchFamily="18" charset="0"/>
              </a:defRPr>
            </a:lvl6pPr>
            <a:lvl7pPr marL="2971800" indent="-228600" eaLnBrk="0" fontAlgn="base" hangingPunct="0">
              <a:spcBef>
                <a:spcPts val="375"/>
              </a:spcBef>
              <a:spcAft>
                <a:spcPct val="0"/>
              </a:spcAft>
              <a:buClr>
                <a:srgbClr val="A28E6A"/>
              </a:buClr>
              <a:buChar char="o"/>
              <a:defRPr sz="2000">
                <a:solidFill>
                  <a:schemeClr val="tx1"/>
                </a:solidFill>
                <a:latin typeface="Perpetua" pitchFamily="18" charset="0"/>
              </a:defRPr>
            </a:lvl7pPr>
            <a:lvl8pPr marL="3429000" indent="-228600" eaLnBrk="0" fontAlgn="base" hangingPunct="0">
              <a:spcBef>
                <a:spcPts val="375"/>
              </a:spcBef>
              <a:spcAft>
                <a:spcPct val="0"/>
              </a:spcAft>
              <a:buClr>
                <a:srgbClr val="A28E6A"/>
              </a:buClr>
              <a:buChar char="o"/>
              <a:defRPr sz="2000">
                <a:solidFill>
                  <a:schemeClr val="tx1"/>
                </a:solidFill>
                <a:latin typeface="Perpetua" pitchFamily="18" charset="0"/>
              </a:defRPr>
            </a:lvl8pPr>
            <a:lvl9pPr marL="3886200" indent="-228600" eaLnBrk="0" fontAlgn="base" hangingPunct="0">
              <a:spcBef>
                <a:spcPts val="375"/>
              </a:spcBef>
              <a:spcAft>
                <a:spcPct val="0"/>
              </a:spcAft>
              <a:buClr>
                <a:srgbClr val="A28E6A"/>
              </a:buClr>
              <a:buChar char="o"/>
              <a:defRPr sz="2000">
                <a:solidFill>
                  <a:schemeClr val="tx1"/>
                </a:solidFill>
                <a:latin typeface="Perpetua" pitchFamily="18" charset="0"/>
              </a:defRPr>
            </a:lvl9pPr>
          </a:lstStyle>
          <a:p>
            <a:pPr algn="ctr" eaLnBrk="1" hangingPunct="1">
              <a:spcBef>
                <a:spcPct val="50000"/>
              </a:spcBef>
              <a:buClrTx/>
              <a:buSzTx/>
              <a:buFontTx/>
              <a:buNone/>
            </a:pPr>
            <a:r>
              <a:rPr lang="en-US" altLang="en-US" sz="1400">
                <a:latin typeface="Arial" pitchFamily="34" charset="0"/>
              </a:rPr>
              <a:t>hire</a:t>
            </a:r>
          </a:p>
        </p:txBody>
      </p:sp>
      <p:sp>
        <p:nvSpPr>
          <p:cNvPr id="21507" name="Text Box 12"/>
          <p:cNvSpPr txBox="1">
            <a:spLocks noChangeArrowheads="1"/>
          </p:cNvSpPr>
          <p:nvPr/>
        </p:nvSpPr>
        <p:spPr bwMode="auto">
          <a:xfrm>
            <a:off x="3124200" y="2118123"/>
            <a:ext cx="1143000" cy="307777"/>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spcBef>
                <a:spcPts val="575"/>
              </a:spcBef>
              <a:buClr>
                <a:schemeClr val="accent1"/>
              </a:buClr>
              <a:buSzPct val="85000"/>
              <a:buFont typeface="Wingdings 2" pitchFamily="18" charset="2"/>
              <a:buChar char=""/>
              <a:defRPr sz="2600">
                <a:solidFill>
                  <a:schemeClr val="tx1"/>
                </a:solidFill>
                <a:latin typeface="Perpetua" pitchFamily="18" charset="0"/>
              </a:defRPr>
            </a:lvl1pPr>
            <a:lvl2pPr marL="742950" indent="-285750">
              <a:spcBef>
                <a:spcPts val="375"/>
              </a:spcBef>
              <a:buClr>
                <a:schemeClr val="accent2"/>
              </a:buClr>
              <a:buSzPct val="85000"/>
              <a:buFont typeface="Wingdings 2" pitchFamily="18" charset="2"/>
              <a:buChar char=""/>
              <a:defRPr sz="2400">
                <a:solidFill>
                  <a:schemeClr val="tx1"/>
                </a:solidFill>
                <a:latin typeface="Perpetua" pitchFamily="18" charset="0"/>
              </a:defRPr>
            </a:lvl2pPr>
            <a:lvl3pPr marL="1143000" indent="-228600">
              <a:spcBef>
                <a:spcPts val="375"/>
              </a:spcBef>
              <a:buClr>
                <a:srgbClr val="E6B1AB"/>
              </a:buClr>
              <a:buSzPct val="85000"/>
              <a:buFont typeface="Wingdings 2" pitchFamily="18" charset="2"/>
              <a:buChar char=""/>
              <a:defRPr sz="2000">
                <a:solidFill>
                  <a:schemeClr val="tx1"/>
                </a:solidFill>
                <a:latin typeface="Perpetua" pitchFamily="18" charset="0"/>
              </a:defRPr>
            </a:lvl3pPr>
            <a:lvl4pPr marL="1600200" indent="-228600">
              <a:spcBef>
                <a:spcPts val="375"/>
              </a:spcBef>
              <a:buClr>
                <a:srgbClr val="A28E6A"/>
              </a:buClr>
              <a:buSzPct val="80000"/>
              <a:buFont typeface="Wingdings 2" pitchFamily="18" charset="2"/>
              <a:buChar char=""/>
              <a:defRPr sz="2000">
                <a:solidFill>
                  <a:schemeClr val="tx1"/>
                </a:solidFill>
                <a:latin typeface="Perpetua" pitchFamily="18" charset="0"/>
              </a:defRPr>
            </a:lvl4pPr>
            <a:lvl5pPr marL="2057400" indent="-228600">
              <a:spcBef>
                <a:spcPts val="375"/>
              </a:spcBef>
              <a:buClr>
                <a:srgbClr val="A28E6A"/>
              </a:buClr>
              <a:buChar char="o"/>
              <a:defRPr sz="2000">
                <a:solidFill>
                  <a:schemeClr val="tx1"/>
                </a:solidFill>
                <a:latin typeface="Perpetua" pitchFamily="18" charset="0"/>
              </a:defRPr>
            </a:lvl5pPr>
            <a:lvl6pPr marL="2514600" indent="-228600" eaLnBrk="0" fontAlgn="base" hangingPunct="0">
              <a:spcBef>
                <a:spcPts val="375"/>
              </a:spcBef>
              <a:spcAft>
                <a:spcPct val="0"/>
              </a:spcAft>
              <a:buClr>
                <a:srgbClr val="A28E6A"/>
              </a:buClr>
              <a:buChar char="o"/>
              <a:defRPr sz="2000">
                <a:solidFill>
                  <a:schemeClr val="tx1"/>
                </a:solidFill>
                <a:latin typeface="Perpetua" pitchFamily="18" charset="0"/>
              </a:defRPr>
            </a:lvl6pPr>
            <a:lvl7pPr marL="2971800" indent="-228600" eaLnBrk="0" fontAlgn="base" hangingPunct="0">
              <a:spcBef>
                <a:spcPts val="375"/>
              </a:spcBef>
              <a:spcAft>
                <a:spcPct val="0"/>
              </a:spcAft>
              <a:buClr>
                <a:srgbClr val="A28E6A"/>
              </a:buClr>
              <a:buChar char="o"/>
              <a:defRPr sz="2000">
                <a:solidFill>
                  <a:schemeClr val="tx1"/>
                </a:solidFill>
                <a:latin typeface="Perpetua" pitchFamily="18" charset="0"/>
              </a:defRPr>
            </a:lvl7pPr>
            <a:lvl8pPr marL="3429000" indent="-228600" eaLnBrk="0" fontAlgn="base" hangingPunct="0">
              <a:spcBef>
                <a:spcPts val="375"/>
              </a:spcBef>
              <a:spcAft>
                <a:spcPct val="0"/>
              </a:spcAft>
              <a:buClr>
                <a:srgbClr val="A28E6A"/>
              </a:buClr>
              <a:buChar char="o"/>
              <a:defRPr sz="2000">
                <a:solidFill>
                  <a:schemeClr val="tx1"/>
                </a:solidFill>
                <a:latin typeface="Perpetua" pitchFamily="18" charset="0"/>
              </a:defRPr>
            </a:lvl8pPr>
            <a:lvl9pPr marL="3886200" indent="-228600" eaLnBrk="0" fontAlgn="base" hangingPunct="0">
              <a:spcBef>
                <a:spcPts val="375"/>
              </a:spcBef>
              <a:spcAft>
                <a:spcPct val="0"/>
              </a:spcAft>
              <a:buClr>
                <a:srgbClr val="A28E6A"/>
              </a:buClr>
              <a:buChar char="o"/>
              <a:defRPr sz="2000">
                <a:solidFill>
                  <a:schemeClr val="tx1"/>
                </a:solidFill>
                <a:latin typeface="Perpetua" pitchFamily="18" charset="0"/>
              </a:defRPr>
            </a:lvl9pPr>
          </a:lstStyle>
          <a:p>
            <a:pPr eaLnBrk="1" hangingPunct="1">
              <a:spcBef>
                <a:spcPct val="50000"/>
              </a:spcBef>
              <a:buClrTx/>
              <a:buSzTx/>
              <a:buFontTx/>
              <a:buNone/>
            </a:pPr>
            <a:r>
              <a:rPr lang="en-US" altLang="en-US" sz="1400">
                <a:latin typeface="Arial" pitchFamily="34" charset="0"/>
              </a:rPr>
              <a:t>business</a:t>
            </a:r>
          </a:p>
        </p:txBody>
      </p:sp>
      <p:sp>
        <p:nvSpPr>
          <p:cNvPr id="21508" name="Line 16"/>
          <p:cNvSpPr>
            <a:spLocks noChangeShapeType="1"/>
          </p:cNvSpPr>
          <p:nvPr/>
        </p:nvSpPr>
        <p:spPr bwMode="auto">
          <a:xfrm flipV="1">
            <a:off x="4267200" y="2282429"/>
            <a:ext cx="1066800" cy="0"/>
          </a:xfrm>
          <a:prstGeom prst="line">
            <a:avLst/>
          </a:prstGeom>
          <a:noFill/>
          <a:ln w="9525">
            <a:solidFill>
              <a:schemeClr val="tx1"/>
            </a:solidFill>
            <a:round/>
            <a:headEnd type="triangle" w="med" len="med"/>
            <a:tailEnd/>
          </a:ln>
          <a:extLst>
            <a:ext uri="{909E8E84-426E-40DD-AFC4-6F175D3DCCD1}">
              <a14:hiddenFill xmlns:a14="http://schemas.microsoft.com/office/drawing/2010/main">
                <a:noFill/>
              </a14:hiddenFill>
            </a:ext>
          </a:extLst>
        </p:spPr>
        <p:txBody>
          <a:bodyPr/>
          <a:lstStyle/>
          <a:p>
            <a:endParaRPr lang="en-US" sz="1100"/>
          </a:p>
        </p:txBody>
      </p:sp>
      <p:sp>
        <p:nvSpPr>
          <p:cNvPr id="21509" name="Text Box 66"/>
          <p:cNvSpPr txBox="1">
            <a:spLocks noChangeArrowheads="1"/>
          </p:cNvSpPr>
          <p:nvPr/>
        </p:nvSpPr>
        <p:spPr bwMode="auto">
          <a:xfrm>
            <a:off x="4800600" y="2743200"/>
            <a:ext cx="762000" cy="307777"/>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spcBef>
                <a:spcPts val="575"/>
              </a:spcBef>
              <a:buClr>
                <a:schemeClr val="accent1"/>
              </a:buClr>
              <a:buSzPct val="85000"/>
              <a:buFont typeface="Wingdings 2" pitchFamily="18" charset="2"/>
              <a:buChar char=""/>
              <a:defRPr sz="2600">
                <a:solidFill>
                  <a:schemeClr val="tx1"/>
                </a:solidFill>
                <a:latin typeface="Perpetua" pitchFamily="18" charset="0"/>
              </a:defRPr>
            </a:lvl1pPr>
            <a:lvl2pPr marL="742950" indent="-285750">
              <a:spcBef>
                <a:spcPts val="375"/>
              </a:spcBef>
              <a:buClr>
                <a:schemeClr val="accent2"/>
              </a:buClr>
              <a:buSzPct val="85000"/>
              <a:buFont typeface="Wingdings 2" pitchFamily="18" charset="2"/>
              <a:buChar char=""/>
              <a:defRPr sz="2400">
                <a:solidFill>
                  <a:schemeClr val="tx1"/>
                </a:solidFill>
                <a:latin typeface="Perpetua" pitchFamily="18" charset="0"/>
              </a:defRPr>
            </a:lvl2pPr>
            <a:lvl3pPr marL="1143000" indent="-228600">
              <a:spcBef>
                <a:spcPts val="375"/>
              </a:spcBef>
              <a:buClr>
                <a:srgbClr val="E6B1AB"/>
              </a:buClr>
              <a:buSzPct val="85000"/>
              <a:buFont typeface="Wingdings 2" pitchFamily="18" charset="2"/>
              <a:buChar char=""/>
              <a:defRPr sz="2000">
                <a:solidFill>
                  <a:schemeClr val="tx1"/>
                </a:solidFill>
                <a:latin typeface="Perpetua" pitchFamily="18" charset="0"/>
              </a:defRPr>
            </a:lvl3pPr>
            <a:lvl4pPr marL="1600200" indent="-228600">
              <a:spcBef>
                <a:spcPts val="375"/>
              </a:spcBef>
              <a:buClr>
                <a:srgbClr val="A28E6A"/>
              </a:buClr>
              <a:buSzPct val="80000"/>
              <a:buFont typeface="Wingdings 2" pitchFamily="18" charset="2"/>
              <a:buChar char=""/>
              <a:defRPr sz="2000">
                <a:solidFill>
                  <a:schemeClr val="tx1"/>
                </a:solidFill>
                <a:latin typeface="Perpetua" pitchFamily="18" charset="0"/>
              </a:defRPr>
            </a:lvl4pPr>
            <a:lvl5pPr marL="2057400" indent="-228600">
              <a:spcBef>
                <a:spcPts val="375"/>
              </a:spcBef>
              <a:buClr>
                <a:srgbClr val="A28E6A"/>
              </a:buClr>
              <a:buChar char="o"/>
              <a:defRPr sz="2000">
                <a:solidFill>
                  <a:schemeClr val="tx1"/>
                </a:solidFill>
                <a:latin typeface="Perpetua" pitchFamily="18" charset="0"/>
              </a:defRPr>
            </a:lvl5pPr>
            <a:lvl6pPr marL="2514600" indent="-228600" eaLnBrk="0" fontAlgn="base" hangingPunct="0">
              <a:spcBef>
                <a:spcPts val="375"/>
              </a:spcBef>
              <a:spcAft>
                <a:spcPct val="0"/>
              </a:spcAft>
              <a:buClr>
                <a:srgbClr val="A28E6A"/>
              </a:buClr>
              <a:buChar char="o"/>
              <a:defRPr sz="2000">
                <a:solidFill>
                  <a:schemeClr val="tx1"/>
                </a:solidFill>
                <a:latin typeface="Perpetua" pitchFamily="18" charset="0"/>
              </a:defRPr>
            </a:lvl6pPr>
            <a:lvl7pPr marL="2971800" indent="-228600" eaLnBrk="0" fontAlgn="base" hangingPunct="0">
              <a:spcBef>
                <a:spcPts val="375"/>
              </a:spcBef>
              <a:spcAft>
                <a:spcPct val="0"/>
              </a:spcAft>
              <a:buClr>
                <a:srgbClr val="A28E6A"/>
              </a:buClr>
              <a:buChar char="o"/>
              <a:defRPr sz="2000">
                <a:solidFill>
                  <a:schemeClr val="tx1"/>
                </a:solidFill>
                <a:latin typeface="Perpetua" pitchFamily="18" charset="0"/>
              </a:defRPr>
            </a:lvl7pPr>
            <a:lvl8pPr marL="3429000" indent="-228600" eaLnBrk="0" fontAlgn="base" hangingPunct="0">
              <a:spcBef>
                <a:spcPts val="375"/>
              </a:spcBef>
              <a:spcAft>
                <a:spcPct val="0"/>
              </a:spcAft>
              <a:buClr>
                <a:srgbClr val="A28E6A"/>
              </a:buClr>
              <a:buChar char="o"/>
              <a:defRPr sz="2000">
                <a:solidFill>
                  <a:schemeClr val="tx1"/>
                </a:solidFill>
                <a:latin typeface="Perpetua" pitchFamily="18" charset="0"/>
              </a:defRPr>
            </a:lvl8pPr>
            <a:lvl9pPr marL="3886200" indent="-228600" eaLnBrk="0" fontAlgn="base" hangingPunct="0">
              <a:spcBef>
                <a:spcPts val="375"/>
              </a:spcBef>
              <a:spcAft>
                <a:spcPct val="0"/>
              </a:spcAft>
              <a:buClr>
                <a:srgbClr val="A28E6A"/>
              </a:buClr>
              <a:buChar char="o"/>
              <a:defRPr sz="2000">
                <a:solidFill>
                  <a:schemeClr val="tx1"/>
                </a:solidFill>
                <a:latin typeface="Perpetua" pitchFamily="18" charset="0"/>
              </a:defRPr>
            </a:lvl9pPr>
          </a:lstStyle>
          <a:p>
            <a:pPr eaLnBrk="1" hangingPunct="1">
              <a:spcBef>
                <a:spcPct val="50000"/>
              </a:spcBef>
              <a:buClrTx/>
              <a:buSzTx/>
              <a:buFontTx/>
              <a:buNone/>
            </a:pPr>
            <a:r>
              <a:rPr lang="en-US" altLang="en-US" sz="1400">
                <a:latin typeface="Arial" pitchFamily="34" charset="0"/>
              </a:rPr>
              <a:t>large</a:t>
            </a:r>
          </a:p>
        </p:txBody>
      </p:sp>
      <p:sp>
        <p:nvSpPr>
          <p:cNvPr id="21510" name="Line 67"/>
          <p:cNvSpPr>
            <a:spLocks noChangeShapeType="1"/>
          </p:cNvSpPr>
          <p:nvPr/>
        </p:nvSpPr>
        <p:spPr bwMode="auto">
          <a:xfrm flipH="1" flipV="1">
            <a:off x="3733800" y="2403873"/>
            <a:ext cx="1066800" cy="339328"/>
          </a:xfrm>
          <a:prstGeom prst="line">
            <a:avLst/>
          </a:prstGeom>
          <a:noFill/>
          <a:ln w="9525">
            <a:solidFill>
              <a:schemeClr val="tx1"/>
            </a:solidFill>
            <a:round/>
            <a:headEnd type="triangle" w="med" len="med"/>
            <a:tailEnd/>
          </a:ln>
          <a:extLst>
            <a:ext uri="{909E8E84-426E-40DD-AFC4-6F175D3DCCD1}">
              <a14:hiddenFill xmlns:a14="http://schemas.microsoft.com/office/drawing/2010/main">
                <a:noFill/>
              </a14:hiddenFill>
            </a:ext>
          </a:extLst>
        </p:spPr>
        <p:txBody>
          <a:bodyPr/>
          <a:lstStyle/>
          <a:p>
            <a:endParaRPr lang="en-US" sz="1100"/>
          </a:p>
        </p:txBody>
      </p:sp>
      <p:sp>
        <p:nvSpPr>
          <p:cNvPr id="21511" name="Text Box 81"/>
          <p:cNvSpPr txBox="1">
            <a:spLocks noChangeArrowheads="1"/>
          </p:cNvSpPr>
          <p:nvPr/>
        </p:nvSpPr>
        <p:spPr bwMode="auto">
          <a:xfrm>
            <a:off x="2590800" y="2746773"/>
            <a:ext cx="762000" cy="307777"/>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spcBef>
                <a:spcPts val="575"/>
              </a:spcBef>
              <a:buClr>
                <a:schemeClr val="accent1"/>
              </a:buClr>
              <a:buSzPct val="85000"/>
              <a:buFont typeface="Wingdings 2" pitchFamily="18" charset="2"/>
              <a:buChar char=""/>
              <a:defRPr sz="2600">
                <a:solidFill>
                  <a:schemeClr val="tx1"/>
                </a:solidFill>
                <a:latin typeface="Perpetua" pitchFamily="18" charset="0"/>
              </a:defRPr>
            </a:lvl1pPr>
            <a:lvl2pPr marL="742950" indent="-285750">
              <a:spcBef>
                <a:spcPts val="375"/>
              </a:spcBef>
              <a:buClr>
                <a:schemeClr val="accent2"/>
              </a:buClr>
              <a:buSzPct val="85000"/>
              <a:buFont typeface="Wingdings 2" pitchFamily="18" charset="2"/>
              <a:buChar char=""/>
              <a:defRPr sz="2400">
                <a:solidFill>
                  <a:schemeClr val="tx1"/>
                </a:solidFill>
                <a:latin typeface="Perpetua" pitchFamily="18" charset="0"/>
              </a:defRPr>
            </a:lvl2pPr>
            <a:lvl3pPr marL="1143000" indent="-228600">
              <a:spcBef>
                <a:spcPts val="375"/>
              </a:spcBef>
              <a:buClr>
                <a:srgbClr val="E6B1AB"/>
              </a:buClr>
              <a:buSzPct val="85000"/>
              <a:buFont typeface="Wingdings 2" pitchFamily="18" charset="2"/>
              <a:buChar char=""/>
              <a:defRPr sz="2000">
                <a:solidFill>
                  <a:schemeClr val="tx1"/>
                </a:solidFill>
                <a:latin typeface="Perpetua" pitchFamily="18" charset="0"/>
              </a:defRPr>
            </a:lvl3pPr>
            <a:lvl4pPr marL="1600200" indent="-228600">
              <a:spcBef>
                <a:spcPts val="375"/>
              </a:spcBef>
              <a:buClr>
                <a:srgbClr val="A28E6A"/>
              </a:buClr>
              <a:buSzPct val="80000"/>
              <a:buFont typeface="Wingdings 2" pitchFamily="18" charset="2"/>
              <a:buChar char=""/>
              <a:defRPr sz="2000">
                <a:solidFill>
                  <a:schemeClr val="tx1"/>
                </a:solidFill>
                <a:latin typeface="Perpetua" pitchFamily="18" charset="0"/>
              </a:defRPr>
            </a:lvl4pPr>
            <a:lvl5pPr marL="2057400" indent="-228600">
              <a:spcBef>
                <a:spcPts val="375"/>
              </a:spcBef>
              <a:buClr>
                <a:srgbClr val="A28E6A"/>
              </a:buClr>
              <a:buChar char="o"/>
              <a:defRPr sz="2000">
                <a:solidFill>
                  <a:schemeClr val="tx1"/>
                </a:solidFill>
                <a:latin typeface="Perpetua" pitchFamily="18" charset="0"/>
              </a:defRPr>
            </a:lvl5pPr>
            <a:lvl6pPr marL="2514600" indent="-228600" eaLnBrk="0" fontAlgn="base" hangingPunct="0">
              <a:spcBef>
                <a:spcPts val="375"/>
              </a:spcBef>
              <a:spcAft>
                <a:spcPct val="0"/>
              </a:spcAft>
              <a:buClr>
                <a:srgbClr val="A28E6A"/>
              </a:buClr>
              <a:buChar char="o"/>
              <a:defRPr sz="2000">
                <a:solidFill>
                  <a:schemeClr val="tx1"/>
                </a:solidFill>
                <a:latin typeface="Perpetua" pitchFamily="18" charset="0"/>
              </a:defRPr>
            </a:lvl6pPr>
            <a:lvl7pPr marL="2971800" indent="-228600" eaLnBrk="0" fontAlgn="base" hangingPunct="0">
              <a:spcBef>
                <a:spcPts val="375"/>
              </a:spcBef>
              <a:spcAft>
                <a:spcPct val="0"/>
              </a:spcAft>
              <a:buClr>
                <a:srgbClr val="A28E6A"/>
              </a:buClr>
              <a:buChar char="o"/>
              <a:defRPr sz="2000">
                <a:solidFill>
                  <a:schemeClr val="tx1"/>
                </a:solidFill>
                <a:latin typeface="Perpetua" pitchFamily="18" charset="0"/>
              </a:defRPr>
            </a:lvl7pPr>
            <a:lvl8pPr marL="3429000" indent="-228600" eaLnBrk="0" fontAlgn="base" hangingPunct="0">
              <a:spcBef>
                <a:spcPts val="375"/>
              </a:spcBef>
              <a:spcAft>
                <a:spcPct val="0"/>
              </a:spcAft>
              <a:buClr>
                <a:srgbClr val="A28E6A"/>
              </a:buClr>
              <a:buChar char="o"/>
              <a:defRPr sz="2000">
                <a:solidFill>
                  <a:schemeClr val="tx1"/>
                </a:solidFill>
                <a:latin typeface="Perpetua" pitchFamily="18" charset="0"/>
              </a:defRPr>
            </a:lvl8pPr>
            <a:lvl9pPr marL="3886200" indent="-228600" eaLnBrk="0" fontAlgn="base" hangingPunct="0">
              <a:spcBef>
                <a:spcPts val="375"/>
              </a:spcBef>
              <a:spcAft>
                <a:spcPct val="0"/>
              </a:spcAft>
              <a:buClr>
                <a:srgbClr val="A28E6A"/>
              </a:buClr>
              <a:buChar char="o"/>
              <a:defRPr sz="2000">
                <a:solidFill>
                  <a:schemeClr val="tx1"/>
                </a:solidFill>
                <a:latin typeface="Perpetua" pitchFamily="18" charset="0"/>
              </a:defRPr>
            </a:lvl9pPr>
          </a:lstStyle>
          <a:p>
            <a:pPr eaLnBrk="1" hangingPunct="1">
              <a:spcBef>
                <a:spcPct val="50000"/>
              </a:spcBef>
              <a:buClrTx/>
              <a:buSzTx/>
              <a:buFontTx/>
              <a:buNone/>
            </a:pPr>
            <a:r>
              <a:rPr lang="en-US" altLang="en-US" sz="1400">
                <a:latin typeface="Arial" pitchFamily="34" charset="0"/>
              </a:rPr>
              <a:t>small</a:t>
            </a:r>
          </a:p>
        </p:txBody>
      </p:sp>
      <p:sp>
        <p:nvSpPr>
          <p:cNvPr id="21512" name="Line 82"/>
          <p:cNvSpPr>
            <a:spLocks noChangeShapeType="1"/>
          </p:cNvSpPr>
          <p:nvPr/>
        </p:nvSpPr>
        <p:spPr bwMode="auto">
          <a:xfrm flipV="1">
            <a:off x="3124200" y="2403872"/>
            <a:ext cx="381000" cy="342900"/>
          </a:xfrm>
          <a:prstGeom prst="line">
            <a:avLst/>
          </a:prstGeom>
          <a:noFill/>
          <a:ln w="9525">
            <a:solidFill>
              <a:schemeClr val="tx1"/>
            </a:solidFill>
            <a:round/>
            <a:headEnd type="triangle" w="med" len="med"/>
            <a:tailEnd/>
          </a:ln>
          <a:extLst>
            <a:ext uri="{909E8E84-426E-40DD-AFC4-6F175D3DCCD1}">
              <a14:hiddenFill xmlns:a14="http://schemas.microsoft.com/office/drawing/2010/main">
                <a:noFill/>
              </a14:hiddenFill>
            </a:ext>
          </a:extLst>
        </p:spPr>
        <p:txBody>
          <a:bodyPr/>
          <a:lstStyle/>
          <a:p>
            <a:endParaRPr lang="en-US" sz="1100"/>
          </a:p>
        </p:txBody>
      </p:sp>
      <p:sp>
        <p:nvSpPr>
          <p:cNvPr id="21513" name="Text Box 110"/>
          <p:cNvSpPr txBox="1">
            <a:spLocks noChangeArrowheads="1"/>
          </p:cNvSpPr>
          <p:nvPr/>
        </p:nvSpPr>
        <p:spPr bwMode="auto">
          <a:xfrm>
            <a:off x="2819400" y="2457450"/>
            <a:ext cx="533400" cy="2750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ts val="575"/>
              </a:spcBef>
              <a:buClr>
                <a:schemeClr val="accent1"/>
              </a:buClr>
              <a:buSzPct val="85000"/>
              <a:buFont typeface="Wingdings 2" pitchFamily="18" charset="2"/>
              <a:buChar char=""/>
              <a:defRPr sz="2600">
                <a:solidFill>
                  <a:schemeClr val="tx1"/>
                </a:solidFill>
                <a:latin typeface="Perpetua" pitchFamily="18" charset="0"/>
              </a:defRPr>
            </a:lvl1pPr>
            <a:lvl2pPr marL="742950" indent="-285750">
              <a:spcBef>
                <a:spcPts val="375"/>
              </a:spcBef>
              <a:buClr>
                <a:schemeClr val="accent2"/>
              </a:buClr>
              <a:buSzPct val="85000"/>
              <a:buFont typeface="Wingdings 2" pitchFamily="18" charset="2"/>
              <a:buChar char=""/>
              <a:defRPr sz="2400">
                <a:solidFill>
                  <a:schemeClr val="tx1"/>
                </a:solidFill>
                <a:latin typeface="Perpetua" pitchFamily="18" charset="0"/>
              </a:defRPr>
            </a:lvl2pPr>
            <a:lvl3pPr marL="1143000" indent="-228600">
              <a:spcBef>
                <a:spcPts val="375"/>
              </a:spcBef>
              <a:buClr>
                <a:srgbClr val="E6B1AB"/>
              </a:buClr>
              <a:buSzPct val="85000"/>
              <a:buFont typeface="Wingdings 2" pitchFamily="18" charset="2"/>
              <a:buChar char=""/>
              <a:defRPr sz="2000">
                <a:solidFill>
                  <a:schemeClr val="tx1"/>
                </a:solidFill>
                <a:latin typeface="Perpetua" pitchFamily="18" charset="0"/>
              </a:defRPr>
            </a:lvl3pPr>
            <a:lvl4pPr marL="1600200" indent="-228600">
              <a:spcBef>
                <a:spcPts val="375"/>
              </a:spcBef>
              <a:buClr>
                <a:srgbClr val="A28E6A"/>
              </a:buClr>
              <a:buSzPct val="80000"/>
              <a:buFont typeface="Wingdings 2" pitchFamily="18" charset="2"/>
              <a:buChar char=""/>
              <a:defRPr sz="2000">
                <a:solidFill>
                  <a:schemeClr val="tx1"/>
                </a:solidFill>
                <a:latin typeface="Perpetua" pitchFamily="18" charset="0"/>
              </a:defRPr>
            </a:lvl4pPr>
            <a:lvl5pPr marL="2057400" indent="-228600">
              <a:spcBef>
                <a:spcPts val="375"/>
              </a:spcBef>
              <a:buClr>
                <a:srgbClr val="A28E6A"/>
              </a:buClr>
              <a:buChar char="o"/>
              <a:defRPr sz="2000">
                <a:solidFill>
                  <a:schemeClr val="tx1"/>
                </a:solidFill>
                <a:latin typeface="Perpetua" pitchFamily="18" charset="0"/>
              </a:defRPr>
            </a:lvl5pPr>
            <a:lvl6pPr marL="2514600" indent="-228600" eaLnBrk="0" fontAlgn="base" hangingPunct="0">
              <a:spcBef>
                <a:spcPts val="375"/>
              </a:spcBef>
              <a:spcAft>
                <a:spcPct val="0"/>
              </a:spcAft>
              <a:buClr>
                <a:srgbClr val="A28E6A"/>
              </a:buClr>
              <a:buChar char="o"/>
              <a:defRPr sz="2000">
                <a:solidFill>
                  <a:schemeClr val="tx1"/>
                </a:solidFill>
                <a:latin typeface="Perpetua" pitchFamily="18" charset="0"/>
              </a:defRPr>
            </a:lvl6pPr>
            <a:lvl7pPr marL="2971800" indent="-228600" eaLnBrk="0" fontAlgn="base" hangingPunct="0">
              <a:spcBef>
                <a:spcPts val="375"/>
              </a:spcBef>
              <a:spcAft>
                <a:spcPct val="0"/>
              </a:spcAft>
              <a:buClr>
                <a:srgbClr val="A28E6A"/>
              </a:buClr>
              <a:buChar char="o"/>
              <a:defRPr sz="2000">
                <a:solidFill>
                  <a:schemeClr val="tx1"/>
                </a:solidFill>
                <a:latin typeface="Perpetua" pitchFamily="18" charset="0"/>
              </a:defRPr>
            </a:lvl7pPr>
            <a:lvl8pPr marL="3429000" indent="-228600" eaLnBrk="0" fontAlgn="base" hangingPunct="0">
              <a:spcBef>
                <a:spcPts val="375"/>
              </a:spcBef>
              <a:spcAft>
                <a:spcPct val="0"/>
              </a:spcAft>
              <a:buClr>
                <a:srgbClr val="A28E6A"/>
              </a:buClr>
              <a:buChar char="o"/>
              <a:defRPr sz="2000">
                <a:solidFill>
                  <a:schemeClr val="tx1"/>
                </a:solidFill>
                <a:latin typeface="Perpetua" pitchFamily="18" charset="0"/>
              </a:defRPr>
            </a:lvl8pPr>
            <a:lvl9pPr marL="3886200" indent="-228600" eaLnBrk="0" fontAlgn="base" hangingPunct="0">
              <a:spcBef>
                <a:spcPts val="375"/>
              </a:spcBef>
              <a:spcAft>
                <a:spcPct val="0"/>
              </a:spcAft>
              <a:buClr>
                <a:srgbClr val="A28E6A"/>
              </a:buClr>
              <a:buChar char="o"/>
              <a:defRPr sz="2000">
                <a:solidFill>
                  <a:schemeClr val="tx1"/>
                </a:solidFill>
                <a:latin typeface="Perpetua" pitchFamily="18" charset="0"/>
              </a:defRPr>
            </a:lvl9pPr>
          </a:lstStyle>
          <a:p>
            <a:pPr eaLnBrk="1" hangingPunct="1">
              <a:spcBef>
                <a:spcPct val="50000"/>
              </a:spcBef>
              <a:buClrTx/>
              <a:buSzTx/>
              <a:buFontTx/>
              <a:buNone/>
            </a:pPr>
            <a:r>
              <a:rPr lang="en-US" altLang="en-US" sz="1400">
                <a:latin typeface="Arial" pitchFamily="34" charset="0"/>
              </a:rPr>
              <a:t>0.9</a:t>
            </a:r>
          </a:p>
        </p:txBody>
      </p:sp>
      <p:sp>
        <p:nvSpPr>
          <p:cNvPr id="21514" name="Text Box 118"/>
          <p:cNvSpPr txBox="1">
            <a:spLocks noChangeArrowheads="1"/>
          </p:cNvSpPr>
          <p:nvPr/>
        </p:nvSpPr>
        <p:spPr bwMode="auto">
          <a:xfrm>
            <a:off x="4343400" y="2396729"/>
            <a:ext cx="53340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ts val="575"/>
              </a:spcBef>
              <a:buClr>
                <a:schemeClr val="accent1"/>
              </a:buClr>
              <a:buSzPct val="85000"/>
              <a:buFont typeface="Wingdings 2" pitchFamily="18" charset="2"/>
              <a:buChar char=""/>
              <a:defRPr sz="2600">
                <a:solidFill>
                  <a:schemeClr val="tx1"/>
                </a:solidFill>
                <a:latin typeface="Perpetua" pitchFamily="18" charset="0"/>
              </a:defRPr>
            </a:lvl1pPr>
            <a:lvl2pPr marL="742950" indent="-285750">
              <a:spcBef>
                <a:spcPts val="375"/>
              </a:spcBef>
              <a:buClr>
                <a:schemeClr val="accent2"/>
              </a:buClr>
              <a:buSzPct val="85000"/>
              <a:buFont typeface="Wingdings 2" pitchFamily="18" charset="2"/>
              <a:buChar char=""/>
              <a:defRPr sz="2400">
                <a:solidFill>
                  <a:schemeClr val="tx1"/>
                </a:solidFill>
                <a:latin typeface="Perpetua" pitchFamily="18" charset="0"/>
              </a:defRPr>
            </a:lvl2pPr>
            <a:lvl3pPr marL="1143000" indent="-228600">
              <a:spcBef>
                <a:spcPts val="375"/>
              </a:spcBef>
              <a:buClr>
                <a:srgbClr val="E6B1AB"/>
              </a:buClr>
              <a:buSzPct val="85000"/>
              <a:buFont typeface="Wingdings 2" pitchFamily="18" charset="2"/>
              <a:buChar char=""/>
              <a:defRPr sz="2000">
                <a:solidFill>
                  <a:schemeClr val="tx1"/>
                </a:solidFill>
                <a:latin typeface="Perpetua" pitchFamily="18" charset="0"/>
              </a:defRPr>
            </a:lvl3pPr>
            <a:lvl4pPr marL="1600200" indent="-228600">
              <a:spcBef>
                <a:spcPts val="375"/>
              </a:spcBef>
              <a:buClr>
                <a:srgbClr val="A28E6A"/>
              </a:buClr>
              <a:buSzPct val="80000"/>
              <a:buFont typeface="Wingdings 2" pitchFamily="18" charset="2"/>
              <a:buChar char=""/>
              <a:defRPr sz="2000">
                <a:solidFill>
                  <a:schemeClr val="tx1"/>
                </a:solidFill>
                <a:latin typeface="Perpetua" pitchFamily="18" charset="0"/>
              </a:defRPr>
            </a:lvl4pPr>
            <a:lvl5pPr marL="2057400" indent="-228600">
              <a:spcBef>
                <a:spcPts val="375"/>
              </a:spcBef>
              <a:buClr>
                <a:srgbClr val="A28E6A"/>
              </a:buClr>
              <a:buChar char="o"/>
              <a:defRPr sz="2000">
                <a:solidFill>
                  <a:schemeClr val="tx1"/>
                </a:solidFill>
                <a:latin typeface="Perpetua" pitchFamily="18" charset="0"/>
              </a:defRPr>
            </a:lvl5pPr>
            <a:lvl6pPr marL="2514600" indent="-228600" eaLnBrk="0" fontAlgn="base" hangingPunct="0">
              <a:spcBef>
                <a:spcPts val="375"/>
              </a:spcBef>
              <a:spcAft>
                <a:spcPct val="0"/>
              </a:spcAft>
              <a:buClr>
                <a:srgbClr val="A28E6A"/>
              </a:buClr>
              <a:buChar char="o"/>
              <a:defRPr sz="2000">
                <a:solidFill>
                  <a:schemeClr val="tx1"/>
                </a:solidFill>
                <a:latin typeface="Perpetua" pitchFamily="18" charset="0"/>
              </a:defRPr>
            </a:lvl6pPr>
            <a:lvl7pPr marL="2971800" indent="-228600" eaLnBrk="0" fontAlgn="base" hangingPunct="0">
              <a:spcBef>
                <a:spcPts val="375"/>
              </a:spcBef>
              <a:spcAft>
                <a:spcPct val="0"/>
              </a:spcAft>
              <a:buClr>
                <a:srgbClr val="A28E6A"/>
              </a:buClr>
              <a:buChar char="o"/>
              <a:defRPr sz="2000">
                <a:solidFill>
                  <a:schemeClr val="tx1"/>
                </a:solidFill>
                <a:latin typeface="Perpetua" pitchFamily="18" charset="0"/>
              </a:defRPr>
            </a:lvl7pPr>
            <a:lvl8pPr marL="3429000" indent="-228600" eaLnBrk="0" fontAlgn="base" hangingPunct="0">
              <a:spcBef>
                <a:spcPts val="375"/>
              </a:spcBef>
              <a:spcAft>
                <a:spcPct val="0"/>
              </a:spcAft>
              <a:buClr>
                <a:srgbClr val="A28E6A"/>
              </a:buClr>
              <a:buChar char="o"/>
              <a:defRPr sz="2000">
                <a:solidFill>
                  <a:schemeClr val="tx1"/>
                </a:solidFill>
                <a:latin typeface="Perpetua" pitchFamily="18" charset="0"/>
              </a:defRPr>
            </a:lvl8pPr>
            <a:lvl9pPr marL="3886200" indent="-228600" eaLnBrk="0" fontAlgn="base" hangingPunct="0">
              <a:spcBef>
                <a:spcPts val="375"/>
              </a:spcBef>
              <a:spcAft>
                <a:spcPct val="0"/>
              </a:spcAft>
              <a:buClr>
                <a:srgbClr val="A28E6A"/>
              </a:buClr>
              <a:buChar char="o"/>
              <a:defRPr sz="2000">
                <a:solidFill>
                  <a:schemeClr val="tx1"/>
                </a:solidFill>
                <a:latin typeface="Perpetua" pitchFamily="18" charset="0"/>
              </a:defRPr>
            </a:lvl9pPr>
          </a:lstStyle>
          <a:p>
            <a:pPr eaLnBrk="1" hangingPunct="1">
              <a:spcBef>
                <a:spcPct val="50000"/>
              </a:spcBef>
              <a:buClrTx/>
              <a:buSzTx/>
              <a:buFontTx/>
              <a:buNone/>
            </a:pPr>
            <a:r>
              <a:rPr lang="en-US" altLang="en-US" sz="1400">
                <a:latin typeface="Arial" pitchFamily="34" charset="0"/>
              </a:rPr>
              <a:t>0.8</a:t>
            </a:r>
          </a:p>
        </p:txBody>
      </p:sp>
      <p:sp>
        <p:nvSpPr>
          <p:cNvPr id="21515" name="Text Box 119"/>
          <p:cNvSpPr txBox="1">
            <a:spLocks noChangeArrowheads="1"/>
          </p:cNvSpPr>
          <p:nvPr/>
        </p:nvSpPr>
        <p:spPr bwMode="auto">
          <a:xfrm>
            <a:off x="4572000" y="2064544"/>
            <a:ext cx="53340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ts val="575"/>
              </a:spcBef>
              <a:buClr>
                <a:schemeClr val="accent1"/>
              </a:buClr>
              <a:buSzPct val="85000"/>
              <a:buFont typeface="Wingdings 2" pitchFamily="18" charset="2"/>
              <a:buChar char=""/>
              <a:defRPr sz="2600">
                <a:solidFill>
                  <a:schemeClr val="tx1"/>
                </a:solidFill>
                <a:latin typeface="Perpetua" pitchFamily="18" charset="0"/>
              </a:defRPr>
            </a:lvl1pPr>
            <a:lvl2pPr marL="742950" indent="-285750">
              <a:spcBef>
                <a:spcPts val="375"/>
              </a:spcBef>
              <a:buClr>
                <a:schemeClr val="accent2"/>
              </a:buClr>
              <a:buSzPct val="85000"/>
              <a:buFont typeface="Wingdings 2" pitchFamily="18" charset="2"/>
              <a:buChar char=""/>
              <a:defRPr sz="2400">
                <a:solidFill>
                  <a:schemeClr val="tx1"/>
                </a:solidFill>
                <a:latin typeface="Perpetua" pitchFamily="18" charset="0"/>
              </a:defRPr>
            </a:lvl2pPr>
            <a:lvl3pPr marL="1143000" indent="-228600">
              <a:spcBef>
                <a:spcPts val="375"/>
              </a:spcBef>
              <a:buClr>
                <a:srgbClr val="E6B1AB"/>
              </a:buClr>
              <a:buSzPct val="85000"/>
              <a:buFont typeface="Wingdings 2" pitchFamily="18" charset="2"/>
              <a:buChar char=""/>
              <a:defRPr sz="2000">
                <a:solidFill>
                  <a:schemeClr val="tx1"/>
                </a:solidFill>
                <a:latin typeface="Perpetua" pitchFamily="18" charset="0"/>
              </a:defRPr>
            </a:lvl3pPr>
            <a:lvl4pPr marL="1600200" indent="-228600">
              <a:spcBef>
                <a:spcPts val="375"/>
              </a:spcBef>
              <a:buClr>
                <a:srgbClr val="A28E6A"/>
              </a:buClr>
              <a:buSzPct val="80000"/>
              <a:buFont typeface="Wingdings 2" pitchFamily="18" charset="2"/>
              <a:buChar char=""/>
              <a:defRPr sz="2000">
                <a:solidFill>
                  <a:schemeClr val="tx1"/>
                </a:solidFill>
                <a:latin typeface="Perpetua" pitchFamily="18" charset="0"/>
              </a:defRPr>
            </a:lvl4pPr>
            <a:lvl5pPr marL="2057400" indent="-228600">
              <a:spcBef>
                <a:spcPts val="375"/>
              </a:spcBef>
              <a:buClr>
                <a:srgbClr val="A28E6A"/>
              </a:buClr>
              <a:buChar char="o"/>
              <a:defRPr sz="2000">
                <a:solidFill>
                  <a:schemeClr val="tx1"/>
                </a:solidFill>
                <a:latin typeface="Perpetua" pitchFamily="18" charset="0"/>
              </a:defRPr>
            </a:lvl5pPr>
            <a:lvl6pPr marL="2514600" indent="-228600" eaLnBrk="0" fontAlgn="base" hangingPunct="0">
              <a:spcBef>
                <a:spcPts val="375"/>
              </a:spcBef>
              <a:spcAft>
                <a:spcPct val="0"/>
              </a:spcAft>
              <a:buClr>
                <a:srgbClr val="A28E6A"/>
              </a:buClr>
              <a:buChar char="o"/>
              <a:defRPr sz="2000">
                <a:solidFill>
                  <a:schemeClr val="tx1"/>
                </a:solidFill>
                <a:latin typeface="Perpetua" pitchFamily="18" charset="0"/>
              </a:defRPr>
            </a:lvl6pPr>
            <a:lvl7pPr marL="2971800" indent="-228600" eaLnBrk="0" fontAlgn="base" hangingPunct="0">
              <a:spcBef>
                <a:spcPts val="375"/>
              </a:spcBef>
              <a:spcAft>
                <a:spcPct val="0"/>
              </a:spcAft>
              <a:buClr>
                <a:srgbClr val="A28E6A"/>
              </a:buClr>
              <a:buChar char="o"/>
              <a:defRPr sz="2000">
                <a:solidFill>
                  <a:schemeClr val="tx1"/>
                </a:solidFill>
                <a:latin typeface="Perpetua" pitchFamily="18" charset="0"/>
              </a:defRPr>
            </a:lvl7pPr>
            <a:lvl8pPr marL="3429000" indent="-228600" eaLnBrk="0" fontAlgn="base" hangingPunct="0">
              <a:spcBef>
                <a:spcPts val="375"/>
              </a:spcBef>
              <a:spcAft>
                <a:spcPct val="0"/>
              </a:spcAft>
              <a:buClr>
                <a:srgbClr val="A28E6A"/>
              </a:buClr>
              <a:buChar char="o"/>
              <a:defRPr sz="2000">
                <a:solidFill>
                  <a:schemeClr val="tx1"/>
                </a:solidFill>
                <a:latin typeface="Perpetua" pitchFamily="18" charset="0"/>
              </a:defRPr>
            </a:lvl8pPr>
            <a:lvl9pPr marL="3886200" indent="-228600" eaLnBrk="0" fontAlgn="base" hangingPunct="0">
              <a:spcBef>
                <a:spcPts val="375"/>
              </a:spcBef>
              <a:spcAft>
                <a:spcPct val="0"/>
              </a:spcAft>
              <a:buClr>
                <a:srgbClr val="A28E6A"/>
              </a:buClr>
              <a:buChar char="o"/>
              <a:defRPr sz="2000">
                <a:solidFill>
                  <a:schemeClr val="tx1"/>
                </a:solidFill>
                <a:latin typeface="Perpetua" pitchFamily="18" charset="0"/>
              </a:defRPr>
            </a:lvl9pPr>
          </a:lstStyle>
          <a:p>
            <a:pPr eaLnBrk="1" hangingPunct="1">
              <a:spcBef>
                <a:spcPct val="50000"/>
              </a:spcBef>
              <a:buClrTx/>
              <a:buSzTx/>
              <a:buFontTx/>
              <a:buNone/>
            </a:pPr>
            <a:r>
              <a:rPr lang="en-US" altLang="en-US" sz="1400">
                <a:latin typeface="Arial" pitchFamily="34" charset="0"/>
              </a:rPr>
              <a:t>0.9</a:t>
            </a:r>
          </a:p>
        </p:txBody>
      </p:sp>
      <p:sp>
        <p:nvSpPr>
          <p:cNvPr id="21516" name="Text Box 120"/>
          <p:cNvSpPr txBox="1">
            <a:spLocks noChangeArrowheads="1"/>
          </p:cNvSpPr>
          <p:nvPr/>
        </p:nvSpPr>
        <p:spPr bwMode="auto">
          <a:xfrm>
            <a:off x="6400800" y="2743200"/>
            <a:ext cx="1295400" cy="307777"/>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spcBef>
                <a:spcPts val="575"/>
              </a:spcBef>
              <a:buClr>
                <a:schemeClr val="accent1"/>
              </a:buClr>
              <a:buSzPct val="85000"/>
              <a:buFont typeface="Wingdings 2" pitchFamily="18" charset="2"/>
              <a:buChar char=""/>
              <a:defRPr sz="2600">
                <a:solidFill>
                  <a:schemeClr val="tx1"/>
                </a:solidFill>
                <a:latin typeface="Perpetua" pitchFamily="18" charset="0"/>
              </a:defRPr>
            </a:lvl1pPr>
            <a:lvl2pPr marL="742950" indent="-285750">
              <a:spcBef>
                <a:spcPts val="375"/>
              </a:spcBef>
              <a:buClr>
                <a:schemeClr val="accent2"/>
              </a:buClr>
              <a:buSzPct val="85000"/>
              <a:buFont typeface="Wingdings 2" pitchFamily="18" charset="2"/>
              <a:buChar char=""/>
              <a:defRPr sz="2400">
                <a:solidFill>
                  <a:schemeClr val="tx1"/>
                </a:solidFill>
                <a:latin typeface="Perpetua" pitchFamily="18" charset="0"/>
              </a:defRPr>
            </a:lvl2pPr>
            <a:lvl3pPr marL="1143000" indent="-228600">
              <a:spcBef>
                <a:spcPts val="375"/>
              </a:spcBef>
              <a:buClr>
                <a:srgbClr val="E6B1AB"/>
              </a:buClr>
              <a:buSzPct val="85000"/>
              <a:buFont typeface="Wingdings 2" pitchFamily="18" charset="2"/>
              <a:buChar char=""/>
              <a:defRPr sz="2000">
                <a:solidFill>
                  <a:schemeClr val="tx1"/>
                </a:solidFill>
                <a:latin typeface="Perpetua" pitchFamily="18" charset="0"/>
              </a:defRPr>
            </a:lvl3pPr>
            <a:lvl4pPr marL="1600200" indent="-228600">
              <a:spcBef>
                <a:spcPts val="375"/>
              </a:spcBef>
              <a:buClr>
                <a:srgbClr val="A28E6A"/>
              </a:buClr>
              <a:buSzPct val="80000"/>
              <a:buFont typeface="Wingdings 2" pitchFamily="18" charset="2"/>
              <a:buChar char=""/>
              <a:defRPr sz="2000">
                <a:solidFill>
                  <a:schemeClr val="tx1"/>
                </a:solidFill>
                <a:latin typeface="Perpetua" pitchFamily="18" charset="0"/>
              </a:defRPr>
            </a:lvl4pPr>
            <a:lvl5pPr marL="2057400" indent="-228600">
              <a:spcBef>
                <a:spcPts val="375"/>
              </a:spcBef>
              <a:buClr>
                <a:srgbClr val="A28E6A"/>
              </a:buClr>
              <a:buChar char="o"/>
              <a:defRPr sz="2000">
                <a:solidFill>
                  <a:schemeClr val="tx1"/>
                </a:solidFill>
                <a:latin typeface="Perpetua" pitchFamily="18" charset="0"/>
              </a:defRPr>
            </a:lvl5pPr>
            <a:lvl6pPr marL="2514600" indent="-228600" eaLnBrk="0" fontAlgn="base" hangingPunct="0">
              <a:spcBef>
                <a:spcPts val="375"/>
              </a:spcBef>
              <a:spcAft>
                <a:spcPct val="0"/>
              </a:spcAft>
              <a:buClr>
                <a:srgbClr val="A28E6A"/>
              </a:buClr>
              <a:buChar char="o"/>
              <a:defRPr sz="2000">
                <a:solidFill>
                  <a:schemeClr val="tx1"/>
                </a:solidFill>
                <a:latin typeface="Perpetua" pitchFamily="18" charset="0"/>
              </a:defRPr>
            </a:lvl6pPr>
            <a:lvl7pPr marL="2971800" indent="-228600" eaLnBrk="0" fontAlgn="base" hangingPunct="0">
              <a:spcBef>
                <a:spcPts val="375"/>
              </a:spcBef>
              <a:spcAft>
                <a:spcPct val="0"/>
              </a:spcAft>
              <a:buClr>
                <a:srgbClr val="A28E6A"/>
              </a:buClr>
              <a:buChar char="o"/>
              <a:defRPr sz="2000">
                <a:solidFill>
                  <a:schemeClr val="tx1"/>
                </a:solidFill>
                <a:latin typeface="Perpetua" pitchFamily="18" charset="0"/>
              </a:defRPr>
            </a:lvl7pPr>
            <a:lvl8pPr marL="3429000" indent="-228600" eaLnBrk="0" fontAlgn="base" hangingPunct="0">
              <a:spcBef>
                <a:spcPts val="375"/>
              </a:spcBef>
              <a:spcAft>
                <a:spcPct val="0"/>
              </a:spcAft>
              <a:buClr>
                <a:srgbClr val="A28E6A"/>
              </a:buClr>
              <a:buChar char="o"/>
              <a:defRPr sz="2000">
                <a:solidFill>
                  <a:schemeClr val="tx1"/>
                </a:solidFill>
                <a:latin typeface="Perpetua" pitchFamily="18" charset="0"/>
              </a:defRPr>
            </a:lvl8pPr>
            <a:lvl9pPr marL="3886200" indent="-228600" eaLnBrk="0" fontAlgn="base" hangingPunct="0">
              <a:spcBef>
                <a:spcPts val="375"/>
              </a:spcBef>
              <a:spcAft>
                <a:spcPct val="0"/>
              </a:spcAft>
              <a:buClr>
                <a:srgbClr val="A28E6A"/>
              </a:buClr>
              <a:buChar char="o"/>
              <a:defRPr sz="2000">
                <a:solidFill>
                  <a:schemeClr val="tx1"/>
                </a:solidFill>
                <a:latin typeface="Perpetua" pitchFamily="18" charset="0"/>
              </a:defRPr>
            </a:lvl9pPr>
          </a:lstStyle>
          <a:p>
            <a:pPr eaLnBrk="1" hangingPunct="1">
              <a:spcBef>
                <a:spcPct val="50000"/>
              </a:spcBef>
              <a:buClrTx/>
              <a:buSzTx/>
              <a:buFontTx/>
              <a:buNone/>
            </a:pPr>
            <a:r>
              <a:rPr lang="en-US" altLang="en-US" sz="1400">
                <a:latin typeface="Arial" pitchFamily="34" charset="0"/>
              </a:rPr>
              <a:t>institution</a:t>
            </a:r>
          </a:p>
        </p:txBody>
      </p:sp>
      <p:sp>
        <p:nvSpPr>
          <p:cNvPr id="21517" name="Line 121"/>
          <p:cNvSpPr>
            <a:spLocks noChangeShapeType="1"/>
          </p:cNvSpPr>
          <p:nvPr/>
        </p:nvSpPr>
        <p:spPr bwMode="auto">
          <a:xfrm flipH="1" flipV="1">
            <a:off x="6019800" y="2282429"/>
            <a:ext cx="990600" cy="457200"/>
          </a:xfrm>
          <a:prstGeom prst="line">
            <a:avLst/>
          </a:prstGeom>
          <a:noFill/>
          <a:ln w="9525">
            <a:solidFill>
              <a:schemeClr val="tx1"/>
            </a:solidFill>
            <a:round/>
            <a:headEnd type="triangle" w="med" len="med"/>
            <a:tailEnd/>
          </a:ln>
          <a:extLst>
            <a:ext uri="{909E8E84-426E-40DD-AFC4-6F175D3DCCD1}">
              <a14:hiddenFill xmlns:a14="http://schemas.microsoft.com/office/drawing/2010/main">
                <a:noFill/>
              </a14:hiddenFill>
            </a:ext>
          </a:extLst>
        </p:spPr>
        <p:txBody>
          <a:bodyPr/>
          <a:lstStyle/>
          <a:p>
            <a:endParaRPr lang="en-US" sz="1100"/>
          </a:p>
        </p:txBody>
      </p:sp>
      <p:sp>
        <p:nvSpPr>
          <p:cNvPr id="21518" name="Text Box 122"/>
          <p:cNvSpPr txBox="1">
            <a:spLocks noChangeArrowheads="1"/>
          </p:cNvSpPr>
          <p:nvPr/>
        </p:nvSpPr>
        <p:spPr bwMode="auto">
          <a:xfrm>
            <a:off x="6477000" y="2282429"/>
            <a:ext cx="53340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ts val="575"/>
              </a:spcBef>
              <a:buClr>
                <a:schemeClr val="accent1"/>
              </a:buClr>
              <a:buSzPct val="85000"/>
              <a:buFont typeface="Wingdings 2" pitchFamily="18" charset="2"/>
              <a:buChar char=""/>
              <a:defRPr sz="2600">
                <a:solidFill>
                  <a:schemeClr val="tx1"/>
                </a:solidFill>
                <a:latin typeface="Perpetua" pitchFamily="18" charset="0"/>
              </a:defRPr>
            </a:lvl1pPr>
            <a:lvl2pPr marL="742950" indent="-285750">
              <a:spcBef>
                <a:spcPts val="375"/>
              </a:spcBef>
              <a:buClr>
                <a:schemeClr val="accent2"/>
              </a:buClr>
              <a:buSzPct val="85000"/>
              <a:buFont typeface="Wingdings 2" pitchFamily="18" charset="2"/>
              <a:buChar char=""/>
              <a:defRPr sz="2400">
                <a:solidFill>
                  <a:schemeClr val="tx1"/>
                </a:solidFill>
                <a:latin typeface="Perpetua" pitchFamily="18" charset="0"/>
              </a:defRPr>
            </a:lvl2pPr>
            <a:lvl3pPr marL="1143000" indent="-228600">
              <a:spcBef>
                <a:spcPts val="375"/>
              </a:spcBef>
              <a:buClr>
                <a:srgbClr val="E6B1AB"/>
              </a:buClr>
              <a:buSzPct val="85000"/>
              <a:buFont typeface="Wingdings 2" pitchFamily="18" charset="2"/>
              <a:buChar char=""/>
              <a:defRPr sz="2000">
                <a:solidFill>
                  <a:schemeClr val="tx1"/>
                </a:solidFill>
                <a:latin typeface="Perpetua" pitchFamily="18" charset="0"/>
              </a:defRPr>
            </a:lvl3pPr>
            <a:lvl4pPr marL="1600200" indent="-228600">
              <a:spcBef>
                <a:spcPts val="375"/>
              </a:spcBef>
              <a:buClr>
                <a:srgbClr val="A28E6A"/>
              </a:buClr>
              <a:buSzPct val="80000"/>
              <a:buFont typeface="Wingdings 2" pitchFamily="18" charset="2"/>
              <a:buChar char=""/>
              <a:defRPr sz="2000">
                <a:solidFill>
                  <a:schemeClr val="tx1"/>
                </a:solidFill>
                <a:latin typeface="Perpetua" pitchFamily="18" charset="0"/>
              </a:defRPr>
            </a:lvl4pPr>
            <a:lvl5pPr marL="2057400" indent="-228600">
              <a:spcBef>
                <a:spcPts val="375"/>
              </a:spcBef>
              <a:buClr>
                <a:srgbClr val="A28E6A"/>
              </a:buClr>
              <a:buChar char="o"/>
              <a:defRPr sz="2000">
                <a:solidFill>
                  <a:schemeClr val="tx1"/>
                </a:solidFill>
                <a:latin typeface="Perpetua" pitchFamily="18" charset="0"/>
              </a:defRPr>
            </a:lvl5pPr>
            <a:lvl6pPr marL="2514600" indent="-228600" eaLnBrk="0" fontAlgn="base" hangingPunct="0">
              <a:spcBef>
                <a:spcPts val="375"/>
              </a:spcBef>
              <a:spcAft>
                <a:spcPct val="0"/>
              </a:spcAft>
              <a:buClr>
                <a:srgbClr val="A28E6A"/>
              </a:buClr>
              <a:buChar char="o"/>
              <a:defRPr sz="2000">
                <a:solidFill>
                  <a:schemeClr val="tx1"/>
                </a:solidFill>
                <a:latin typeface="Perpetua" pitchFamily="18" charset="0"/>
              </a:defRPr>
            </a:lvl6pPr>
            <a:lvl7pPr marL="2971800" indent="-228600" eaLnBrk="0" fontAlgn="base" hangingPunct="0">
              <a:spcBef>
                <a:spcPts val="375"/>
              </a:spcBef>
              <a:spcAft>
                <a:spcPct val="0"/>
              </a:spcAft>
              <a:buClr>
                <a:srgbClr val="A28E6A"/>
              </a:buClr>
              <a:buChar char="o"/>
              <a:defRPr sz="2000">
                <a:solidFill>
                  <a:schemeClr val="tx1"/>
                </a:solidFill>
                <a:latin typeface="Perpetua" pitchFamily="18" charset="0"/>
              </a:defRPr>
            </a:lvl7pPr>
            <a:lvl8pPr marL="3429000" indent="-228600" eaLnBrk="0" fontAlgn="base" hangingPunct="0">
              <a:spcBef>
                <a:spcPts val="375"/>
              </a:spcBef>
              <a:spcAft>
                <a:spcPct val="0"/>
              </a:spcAft>
              <a:buClr>
                <a:srgbClr val="A28E6A"/>
              </a:buClr>
              <a:buChar char="o"/>
              <a:defRPr sz="2000">
                <a:solidFill>
                  <a:schemeClr val="tx1"/>
                </a:solidFill>
                <a:latin typeface="Perpetua" pitchFamily="18" charset="0"/>
              </a:defRPr>
            </a:lvl8pPr>
            <a:lvl9pPr marL="3886200" indent="-228600" eaLnBrk="0" fontAlgn="base" hangingPunct="0">
              <a:spcBef>
                <a:spcPts val="375"/>
              </a:spcBef>
              <a:spcAft>
                <a:spcPct val="0"/>
              </a:spcAft>
              <a:buClr>
                <a:srgbClr val="A28E6A"/>
              </a:buClr>
              <a:buChar char="o"/>
              <a:defRPr sz="2000">
                <a:solidFill>
                  <a:schemeClr val="tx1"/>
                </a:solidFill>
                <a:latin typeface="Perpetua" pitchFamily="18" charset="0"/>
              </a:defRPr>
            </a:lvl9pPr>
          </a:lstStyle>
          <a:p>
            <a:pPr eaLnBrk="1" hangingPunct="1">
              <a:spcBef>
                <a:spcPct val="50000"/>
              </a:spcBef>
              <a:buClrTx/>
              <a:buSzTx/>
              <a:buFontTx/>
              <a:buNone/>
            </a:pPr>
            <a:r>
              <a:rPr lang="en-US" altLang="en-US" sz="1400">
                <a:latin typeface="Arial" pitchFamily="34" charset="0"/>
              </a:rPr>
              <a:t>0.8</a:t>
            </a:r>
          </a:p>
        </p:txBody>
      </p:sp>
      <p:sp>
        <p:nvSpPr>
          <p:cNvPr id="21519" name="Line 126"/>
          <p:cNvSpPr>
            <a:spLocks noChangeShapeType="1"/>
          </p:cNvSpPr>
          <p:nvPr/>
        </p:nvSpPr>
        <p:spPr bwMode="auto">
          <a:xfrm flipV="1">
            <a:off x="5562600" y="2911079"/>
            <a:ext cx="838200" cy="0"/>
          </a:xfrm>
          <a:prstGeom prst="line">
            <a:avLst/>
          </a:prstGeom>
          <a:noFill/>
          <a:ln w="9525">
            <a:solidFill>
              <a:schemeClr val="tx1"/>
            </a:solidFill>
            <a:round/>
            <a:headEnd type="triangle" w="med" len="med"/>
            <a:tailEnd/>
          </a:ln>
          <a:extLst>
            <a:ext uri="{909E8E84-426E-40DD-AFC4-6F175D3DCCD1}">
              <a14:hiddenFill xmlns:a14="http://schemas.microsoft.com/office/drawing/2010/main">
                <a:noFill/>
              </a14:hiddenFill>
            </a:ext>
          </a:extLst>
        </p:spPr>
        <p:txBody>
          <a:bodyPr/>
          <a:lstStyle/>
          <a:p>
            <a:endParaRPr lang="en-US" sz="1100"/>
          </a:p>
        </p:txBody>
      </p:sp>
      <p:sp>
        <p:nvSpPr>
          <p:cNvPr id="21520" name="Text Box 127"/>
          <p:cNvSpPr txBox="1">
            <a:spLocks noChangeArrowheads="1"/>
          </p:cNvSpPr>
          <p:nvPr/>
        </p:nvSpPr>
        <p:spPr bwMode="auto">
          <a:xfrm>
            <a:off x="5791200" y="2636044"/>
            <a:ext cx="53340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ts val="575"/>
              </a:spcBef>
              <a:buClr>
                <a:schemeClr val="accent1"/>
              </a:buClr>
              <a:buSzPct val="85000"/>
              <a:buFont typeface="Wingdings 2" pitchFamily="18" charset="2"/>
              <a:buChar char=""/>
              <a:defRPr sz="2600">
                <a:solidFill>
                  <a:schemeClr val="tx1"/>
                </a:solidFill>
                <a:latin typeface="Perpetua" pitchFamily="18" charset="0"/>
              </a:defRPr>
            </a:lvl1pPr>
            <a:lvl2pPr marL="742950" indent="-285750">
              <a:spcBef>
                <a:spcPts val="375"/>
              </a:spcBef>
              <a:buClr>
                <a:schemeClr val="accent2"/>
              </a:buClr>
              <a:buSzPct val="85000"/>
              <a:buFont typeface="Wingdings 2" pitchFamily="18" charset="2"/>
              <a:buChar char=""/>
              <a:defRPr sz="2400">
                <a:solidFill>
                  <a:schemeClr val="tx1"/>
                </a:solidFill>
                <a:latin typeface="Perpetua" pitchFamily="18" charset="0"/>
              </a:defRPr>
            </a:lvl2pPr>
            <a:lvl3pPr marL="1143000" indent="-228600">
              <a:spcBef>
                <a:spcPts val="375"/>
              </a:spcBef>
              <a:buClr>
                <a:srgbClr val="E6B1AB"/>
              </a:buClr>
              <a:buSzPct val="85000"/>
              <a:buFont typeface="Wingdings 2" pitchFamily="18" charset="2"/>
              <a:buChar char=""/>
              <a:defRPr sz="2000">
                <a:solidFill>
                  <a:schemeClr val="tx1"/>
                </a:solidFill>
                <a:latin typeface="Perpetua" pitchFamily="18" charset="0"/>
              </a:defRPr>
            </a:lvl3pPr>
            <a:lvl4pPr marL="1600200" indent="-228600">
              <a:spcBef>
                <a:spcPts val="375"/>
              </a:spcBef>
              <a:buClr>
                <a:srgbClr val="A28E6A"/>
              </a:buClr>
              <a:buSzPct val="80000"/>
              <a:buFont typeface="Wingdings 2" pitchFamily="18" charset="2"/>
              <a:buChar char=""/>
              <a:defRPr sz="2000">
                <a:solidFill>
                  <a:schemeClr val="tx1"/>
                </a:solidFill>
                <a:latin typeface="Perpetua" pitchFamily="18" charset="0"/>
              </a:defRPr>
            </a:lvl4pPr>
            <a:lvl5pPr marL="2057400" indent="-228600">
              <a:spcBef>
                <a:spcPts val="375"/>
              </a:spcBef>
              <a:buClr>
                <a:srgbClr val="A28E6A"/>
              </a:buClr>
              <a:buChar char="o"/>
              <a:defRPr sz="2000">
                <a:solidFill>
                  <a:schemeClr val="tx1"/>
                </a:solidFill>
                <a:latin typeface="Perpetua" pitchFamily="18" charset="0"/>
              </a:defRPr>
            </a:lvl5pPr>
            <a:lvl6pPr marL="2514600" indent="-228600" eaLnBrk="0" fontAlgn="base" hangingPunct="0">
              <a:spcBef>
                <a:spcPts val="375"/>
              </a:spcBef>
              <a:spcAft>
                <a:spcPct val="0"/>
              </a:spcAft>
              <a:buClr>
                <a:srgbClr val="A28E6A"/>
              </a:buClr>
              <a:buChar char="o"/>
              <a:defRPr sz="2000">
                <a:solidFill>
                  <a:schemeClr val="tx1"/>
                </a:solidFill>
                <a:latin typeface="Perpetua" pitchFamily="18" charset="0"/>
              </a:defRPr>
            </a:lvl6pPr>
            <a:lvl7pPr marL="2971800" indent="-228600" eaLnBrk="0" fontAlgn="base" hangingPunct="0">
              <a:spcBef>
                <a:spcPts val="375"/>
              </a:spcBef>
              <a:spcAft>
                <a:spcPct val="0"/>
              </a:spcAft>
              <a:buClr>
                <a:srgbClr val="A28E6A"/>
              </a:buClr>
              <a:buChar char="o"/>
              <a:defRPr sz="2000">
                <a:solidFill>
                  <a:schemeClr val="tx1"/>
                </a:solidFill>
                <a:latin typeface="Perpetua" pitchFamily="18" charset="0"/>
              </a:defRPr>
            </a:lvl7pPr>
            <a:lvl8pPr marL="3429000" indent="-228600" eaLnBrk="0" fontAlgn="base" hangingPunct="0">
              <a:spcBef>
                <a:spcPts val="375"/>
              </a:spcBef>
              <a:spcAft>
                <a:spcPct val="0"/>
              </a:spcAft>
              <a:buClr>
                <a:srgbClr val="A28E6A"/>
              </a:buClr>
              <a:buChar char="o"/>
              <a:defRPr sz="2000">
                <a:solidFill>
                  <a:schemeClr val="tx1"/>
                </a:solidFill>
                <a:latin typeface="Perpetua" pitchFamily="18" charset="0"/>
              </a:defRPr>
            </a:lvl8pPr>
            <a:lvl9pPr marL="3886200" indent="-228600" eaLnBrk="0" fontAlgn="base" hangingPunct="0">
              <a:spcBef>
                <a:spcPts val="375"/>
              </a:spcBef>
              <a:spcAft>
                <a:spcPct val="0"/>
              </a:spcAft>
              <a:buClr>
                <a:srgbClr val="A28E6A"/>
              </a:buClr>
              <a:buChar char="o"/>
              <a:defRPr sz="2000">
                <a:solidFill>
                  <a:schemeClr val="tx1"/>
                </a:solidFill>
                <a:latin typeface="Perpetua" pitchFamily="18" charset="0"/>
              </a:defRPr>
            </a:lvl9pPr>
          </a:lstStyle>
          <a:p>
            <a:pPr eaLnBrk="1" hangingPunct="1">
              <a:spcBef>
                <a:spcPct val="50000"/>
              </a:spcBef>
              <a:buClrTx/>
              <a:buSzTx/>
              <a:buFontTx/>
              <a:buNone/>
            </a:pPr>
            <a:r>
              <a:rPr lang="en-US" altLang="en-US" sz="1400">
                <a:latin typeface="Arial" pitchFamily="34" charset="0"/>
              </a:rPr>
              <a:t>0.7</a:t>
            </a:r>
          </a:p>
        </p:txBody>
      </p:sp>
      <p:sp>
        <p:nvSpPr>
          <p:cNvPr id="21521" name="Text Box 128"/>
          <p:cNvSpPr txBox="1">
            <a:spLocks noChangeArrowheads="1"/>
          </p:cNvSpPr>
          <p:nvPr/>
        </p:nvSpPr>
        <p:spPr bwMode="auto">
          <a:xfrm>
            <a:off x="2133600" y="3714750"/>
            <a:ext cx="685800" cy="307777"/>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spcBef>
                <a:spcPts val="575"/>
              </a:spcBef>
              <a:buClr>
                <a:schemeClr val="accent1"/>
              </a:buClr>
              <a:buSzPct val="85000"/>
              <a:buFont typeface="Wingdings 2" pitchFamily="18" charset="2"/>
              <a:buChar char=""/>
              <a:defRPr sz="2600">
                <a:solidFill>
                  <a:schemeClr val="tx1"/>
                </a:solidFill>
                <a:latin typeface="Perpetua" pitchFamily="18" charset="0"/>
              </a:defRPr>
            </a:lvl1pPr>
            <a:lvl2pPr marL="742950" indent="-285750">
              <a:spcBef>
                <a:spcPts val="375"/>
              </a:spcBef>
              <a:buClr>
                <a:schemeClr val="accent2"/>
              </a:buClr>
              <a:buSzPct val="85000"/>
              <a:buFont typeface="Wingdings 2" pitchFamily="18" charset="2"/>
              <a:buChar char=""/>
              <a:defRPr sz="2400">
                <a:solidFill>
                  <a:schemeClr val="tx1"/>
                </a:solidFill>
                <a:latin typeface="Perpetua" pitchFamily="18" charset="0"/>
              </a:defRPr>
            </a:lvl2pPr>
            <a:lvl3pPr marL="1143000" indent="-228600">
              <a:spcBef>
                <a:spcPts val="375"/>
              </a:spcBef>
              <a:buClr>
                <a:srgbClr val="E6B1AB"/>
              </a:buClr>
              <a:buSzPct val="85000"/>
              <a:buFont typeface="Wingdings 2" pitchFamily="18" charset="2"/>
              <a:buChar char=""/>
              <a:defRPr sz="2000">
                <a:solidFill>
                  <a:schemeClr val="tx1"/>
                </a:solidFill>
                <a:latin typeface="Perpetua" pitchFamily="18" charset="0"/>
              </a:defRPr>
            </a:lvl3pPr>
            <a:lvl4pPr marL="1600200" indent="-228600">
              <a:spcBef>
                <a:spcPts val="375"/>
              </a:spcBef>
              <a:buClr>
                <a:srgbClr val="A28E6A"/>
              </a:buClr>
              <a:buSzPct val="80000"/>
              <a:buFont typeface="Wingdings 2" pitchFamily="18" charset="2"/>
              <a:buChar char=""/>
              <a:defRPr sz="2000">
                <a:solidFill>
                  <a:schemeClr val="tx1"/>
                </a:solidFill>
                <a:latin typeface="Perpetua" pitchFamily="18" charset="0"/>
              </a:defRPr>
            </a:lvl4pPr>
            <a:lvl5pPr marL="2057400" indent="-228600">
              <a:spcBef>
                <a:spcPts val="375"/>
              </a:spcBef>
              <a:buClr>
                <a:srgbClr val="A28E6A"/>
              </a:buClr>
              <a:buChar char="o"/>
              <a:defRPr sz="2000">
                <a:solidFill>
                  <a:schemeClr val="tx1"/>
                </a:solidFill>
                <a:latin typeface="Perpetua" pitchFamily="18" charset="0"/>
              </a:defRPr>
            </a:lvl5pPr>
            <a:lvl6pPr marL="2514600" indent="-228600" eaLnBrk="0" fontAlgn="base" hangingPunct="0">
              <a:spcBef>
                <a:spcPts val="375"/>
              </a:spcBef>
              <a:spcAft>
                <a:spcPct val="0"/>
              </a:spcAft>
              <a:buClr>
                <a:srgbClr val="A28E6A"/>
              </a:buClr>
              <a:buChar char="o"/>
              <a:defRPr sz="2000">
                <a:solidFill>
                  <a:schemeClr val="tx1"/>
                </a:solidFill>
                <a:latin typeface="Perpetua" pitchFamily="18" charset="0"/>
              </a:defRPr>
            </a:lvl6pPr>
            <a:lvl7pPr marL="2971800" indent="-228600" eaLnBrk="0" fontAlgn="base" hangingPunct="0">
              <a:spcBef>
                <a:spcPts val="375"/>
              </a:spcBef>
              <a:spcAft>
                <a:spcPct val="0"/>
              </a:spcAft>
              <a:buClr>
                <a:srgbClr val="A28E6A"/>
              </a:buClr>
              <a:buChar char="o"/>
              <a:defRPr sz="2000">
                <a:solidFill>
                  <a:schemeClr val="tx1"/>
                </a:solidFill>
                <a:latin typeface="Perpetua" pitchFamily="18" charset="0"/>
              </a:defRPr>
            </a:lvl7pPr>
            <a:lvl8pPr marL="3429000" indent="-228600" eaLnBrk="0" fontAlgn="base" hangingPunct="0">
              <a:spcBef>
                <a:spcPts val="375"/>
              </a:spcBef>
              <a:spcAft>
                <a:spcPct val="0"/>
              </a:spcAft>
              <a:buClr>
                <a:srgbClr val="A28E6A"/>
              </a:buClr>
              <a:buChar char="o"/>
              <a:defRPr sz="2000">
                <a:solidFill>
                  <a:schemeClr val="tx1"/>
                </a:solidFill>
                <a:latin typeface="Perpetua" pitchFamily="18" charset="0"/>
              </a:defRPr>
            </a:lvl8pPr>
            <a:lvl9pPr marL="3886200" indent="-228600" eaLnBrk="0" fontAlgn="base" hangingPunct="0">
              <a:spcBef>
                <a:spcPts val="375"/>
              </a:spcBef>
              <a:spcAft>
                <a:spcPct val="0"/>
              </a:spcAft>
              <a:buClr>
                <a:srgbClr val="A28E6A"/>
              </a:buClr>
              <a:buChar char="o"/>
              <a:defRPr sz="2000">
                <a:solidFill>
                  <a:schemeClr val="tx1"/>
                </a:solidFill>
                <a:latin typeface="Perpetua" pitchFamily="18" charset="0"/>
              </a:defRPr>
            </a:lvl9pPr>
          </a:lstStyle>
          <a:p>
            <a:pPr eaLnBrk="1" hangingPunct="1">
              <a:spcBef>
                <a:spcPct val="50000"/>
              </a:spcBef>
              <a:buClrTx/>
              <a:buSzTx/>
              <a:buFontTx/>
              <a:buNone/>
            </a:pPr>
            <a:r>
              <a:rPr lang="en-US" altLang="en-US" sz="1400">
                <a:latin typeface="Arial" pitchFamily="34" charset="0"/>
              </a:rPr>
              <a:t>unit</a:t>
            </a:r>
          </a:p>
        </p:txBody>
      </p:sp>
      <p:sp>
        <p:nvSpPr>
          <p:cNvPr id="21522" name="Text Box 129"/>
          <p:cNvSpPr txBox="1">
            <a:spLocks noChangeArrowheads="1"/>
          </p:cNvSpPr>
          <p:nvPr/>
        </p:nvSpPr>
        <p:spPr bwMode="auto">
          <a:xfrm>
            <a:off x="4419600" y="3896916"/>
            <a:ext cx="1066800" cy="307777"/>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spcBef>
                <a:spcPts val="575"/>
              </a:spcBef>
              <a:buClr>
                <a:schemeClr val="accent1"/>
              </a:buClr>
              <a:buSzPct val="85000"/>
              <a:buFont typeface="Wingdings 2" pitchFamily="18" charset="2"/>
              <a:buChar char=""/>
              <a:defRPr sz="2600">
                <a:solidFill>
                  <a:schemeClr val="tx1"/>
                </a:solidFill>
                <a:latin typeface="Perpetua" pitchFamily="18" charset="0"/>
              </a:defRPr>
            </a:lvl1pPr>
            <a:lvl2pPr marL="742950" indent="-285750">
              <a:spcBef>
                <a:spcPts val="375"/>
              </a:spcBef>
              <a:buClr>
                <a:schemeClr val="accent2"/>
              </a:buClr>
              <a:buSzPct val="85000"/>
              <a:buFont typeface="Wingdings 2" pitchFamily="18" charset="2"/>
              <a:buChar char=""/>
              <a:defRPr sz="2400">
                <a:solidFill>
                  <a:schemeClr val="tx1"/>
                </a:solidFill>
                <a:latin typeface="Perpetua" pitchFamily="18" charset="0"/>
              </a:defRPr>
            </a:lvl2pPr>
            <a:lvl3pPr marL="1143000" indent="-228600">
              <a:spcBef>
                <a:spcPts val="375"/>
              </a:spcBef>
              <a:buClr>
                <a:srgbClr val="E6B1AB"/>
              </a:buClr>
              <a:buSzPct val="85000"/>
              <a:buFont typeface="Wingdings 2" pitchFamily="18" charset="2"/>
              <a:buChar char=""/>
              <a:defRPr sz="2000">
                <a:solidFill>
                  <a:schemeClr val="tx1"/>
                </a:solidFill>
                <a:latin typeface="Perpetua" pitchFamily="18" charset="0"/>
              </a:defRPr>
            </a:lvl3pPr>
            <a:lvl4pPr marL="1600200" indent="-228600">
              <a:spcBef>
                <a:spcPts val="375"/>
              </a:spcBef>
              <a:buClr>
                <a:srgbClr val="A28E6A"/>
              </a:buClr>
              <a:buSzPct val="80000"/>
              <a:buFont typeface="Wingdings 2" pitchFamily="18" charset="2"/>
              <a:buChar char=""/>
              <a:defRPr sz="2000">
                <a:solidFill>
                  <a:schemeClr val="tx1"/>
                </a:solidFill>
                <a:latin typeface="Perpetua" pitchFamily="18" charset="0"/>
              </a:defRPr>
            </a:lvl4pPr>
            <a:lvl5pPr marL="2057400" indent="-228600">
              <a:spcBef>
                <a:spcPts val="375"/>
              </a:spcBef>
              <a:buClr>
                <a:srgbClr val="A28E6A"/>
              </a:buClr>
              <a:buChar char="o"/>
              <a:defRPr sz="2000">
                <a:solidFill>
                  <a:schemeClr val="tx1"/>
                </a:solidFill>
                <a:latin typeface="Perpetua" pitchFamily="18" charset="0"/>
              </a:defRPr>
            </a:lvl5pPr>
            <a:lvl6pPr marL="2514600" indent="-228600" eaLnBrk="0" fontAlgn="base" hangingPunct="0">
              <a:spcBef>
                <a:spcPts val="375"/>
              </a:spcBef>
              <a:spcAft>
                <a:spcPct val="0"/>
              </a:spcAft>
              <a:buClr>
                <a:srgbClr val="A28E6A"/>
              </a:buClr>
              <a:buChar char="o"/>
              <a:defRPr sz="2000">
                <a:solidFill>
                  <a:schemeClr val="tx1"/>
                </a:solidFill>
                <a:latin typeface="Perpetua" pitchFamily="18" charset="0"/>
              </a:defRPr>
            </a:lvl6pPr>
            <a:lvl7pPr marL="2971800" indent="-228600" eaLnBrk="0" fontAlgn="base" hangingPunct="0">
              <a:spcBef>
                <a:spcPts val="375"/>
              </a:spcBef>
              <a:spcAft>
                <a:spcPct val="0"/>
              </a:spcAft>
              <a:buClr>
                <a:srgbClr val="A28E6A"/>
              </a:buClr>
              <a:buChar char="o"/>
              <a:defRPr sz="2000">
                <a:solidFill>
                  <a:schemeClr val="tx1"/>
                </a:solidFill>
                <a:latin typeface="Perpetua" pitchFamily="18" charset="0"/>
              </a:defRPr>
            </a:lvl7pPr>
            <a:lvl8pPr marL="3429000" indent="-228600" eaLnBrk="0" fontAlgn="base" hangingPunct="0">
              <a:spcBef>
                <a:spcPts val="375"/>
              </a:spcBef>
              <a:spcAft>
                <a:spcPct val="0"/>
              </a:spcAft>
              <a:buClr>
                <a:srgbClr val="A28E6A"/>
              </a:buClr>
              <a:buChar char="o"/>
              <a:defRPr sz="2000">
                <a:solidFill>
                  <a:schemeClr val="tx1"/>
                </a:solidFill>
                <a:latin typeface="Perpetua" pitchFamily="18" charset="0"/>
              </a:defRPr>
            </a:lvl8pPr>
            <a:lvl9pPr marL="3886200" indent="-228600" eaLnBrk="0" fontAlgn="base" hangingPunct="0">
              <a:spcBef>
                <a:spcPts val="375"/>
              </a:spcBef>
              <a:spcAft>
                <a:spcPct val="0"/>
              </a:spcAft>
              <a:buClr>
                <a:srgbClr val="A28E6A"/>
              </a:buClr>
              <a:buChar char="o"/>
              <a:defRPr sz="2000">
                <a:solidFill>
                  <a:schemeClr val="tx1"/>
                </a:solidFill>
                <a:latin typeface="Perpetua" pitchFamily="18" charset="0"/>
              </a:defRPr>
            </a:lvl9pPr>
          </a:lstStyle>
          <a:p>
            <a:pPr eaLnBrk="1" hangingPunct="1">
              <a:spcBef>
                <a:spcPct val="50000"/>
              </a:spcBef>
              <a:buClrTx/>
              <a:buSzTx/>
              <a:buFontTx/>
              <a:buNone/>
            </a:pPr>
            <a:r>
              <a:rPr lang="en-US" altLang="en-US" sz="1400">
                <a:latin typeface="Arial" pitchFamily="34" charset="0"/>
              </a:rPr>
              <a:t>military</a:t>
            </a:r>
          </a:p>
        </p:txBody>
      </p:sp>
      <p:sp>
        <p:nvSpPr>
          <p:cNvPr id="21523" name="Text Box 130"/>
          <p:cNvSpPr txBox="1">
            <a:spLocks noChangeArrowheads="1"/>
          </p:cNvSpPr>
          <p:nvPr/>
        </p:nvSpPr>
        <p:spPr bwMode="auto">
          <a:xfrm>
            <a:off x="1371600" y="3200400"/>
            <a:ext cx="1219200" cy="307777"/>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spcBef>
                <a:spcPts val="575"/>
              </a:spcBef>
              <a:buClr>
                <a:schemeClr val="accent1"/>
              </a:buClr>
              <a:buSzPct val="85000"/>
              <a:buFont typeface="Wingdings 2" pitchFamily="18" charset="2"/>
              <a:buChar char=""/>
              <a:defRPr sz="2600">
                <a:solidFill>
                  <a:schemeClr val="tx1"/>
                </a:solidFill>
                <a:latin typeface="Perpetua" pitchFamily="18" charset="0"/>
              </a:defRPr>
            </a:lvl1pPr>
            <a:lvl2pPr marL="742950" indent="-285750">
              <a:spcBef>
                <a:spcPts val="375"/>
              </a:spcBef>
              <a:buClr>
                <a:schemeClr val="accent2"/>
              </a:buClr>
              <a:buSzPct val="85000"/>
              <a:buFont typeface="Wingdings 2" pitchFamily="18" charset="2"/>
              <a:buChar char=""/>
              <a:defRPr sz="2400">
                <a:solidFill>
                  <a:schemeClr val="tx1"/>
                </a:solidFill>
                <a:latin typeface="Perpetua" pitchFamily="18" charset="0"/>
              </a:defRPr>
            </a:lvl2pPr>
            <a:lvl3pPr marL="1143000" indent="-228600">
              <a:spcBef>
                <a:spcPts val="375"/>
              </a:spcBef>
              <a:buClr>
                <a:srgbClr val="E6B1AB"/>
              </a:buClr>
              <a:buSzPct val="85000"/>
              <a:buFont typeface="Wingdings 2" pitchFamily="18" charset="2"/>
              <a:buChar char=""/>
              <a:defRPr sz="2000">
                <a:solidFill>
                  <a:schemeClr val="tx1"/>
                </a:solidFill>
                <a:latin typeface="Perpetua" pitchFamily="18" charset="0"/>
              </a:defRPr>
            </a:lvl3pPr>
            <a:lvl4pPr marL="1600200" indent="-228600">
              <a:spcBef>
                <a:spcPts val="375"/>
              </a:spcBef>
              <a:buClr>
                <a:srgbClr val="A28E6A"/>
              </a:buClr>
              <a:buSzPct val="80000"/>
              <a:buFont typeface="Wingdings 2" pitchFamily="18" charset="2"/>
              <a:buChar char=""/>
              <a:defRPr sz="2000">
                <a:solidFill>
                  <a:schemeClr val="tx1"/>
                </a:solidFill>
                <a:latin typeface="Perpetua" pitchFamily="18" charset="0"/>
              </a:defRPr>
            </a:lvl4pPr>
            <a:lvl5pPr marL="2057400" indent="-228600">
              <a:spcBef>
                <a:spcPts val="375"/>
              </a:spcBef>
              <a:buClr>
                <a:srgbClr val="A28E6A"/>
              </a:buClr>
              <a:buChar char="o"/>
              <a:defRPr sz="2000">
                <a:solidFill>
                  <a:schemeClr val="tx1"/>
                </a:solidFill>
                <a:latin typeface="Perpetua" pitchFamily="18" charset="0"/>
              </a:defRPr>
            </a:lvl5pPr>
            <a:lvl6pPr marL="2514600" indent="-228600" eaLnBrk="0" fontAlgn="base" hangingPunct="0">
              <a:spcBef>
                <a:spcPts val="375"/>
              </a:spcBef>
              <a:spcAft>
                <a:spcPct val="0"/>
              </a:spcAft>
              <a:buClr>
                <a:srgbClr val="A28E6A"/>
              </a:buClr>
              <a:buChar char="o"/>
              <a:defRPr sz="2000">
                <a:solidFill>
                  <a:schemeClr val="tx1"/>
                </a:solidFill>
                <a:latin typeface="Perpetua" pitchFamily="18" charset="0"/>
              </a:defRPr>
            </a:lvl6pPr>
            <a:lvl7pPr marL="2971800" indent="-228600" eaLnBrk="0" fontAlgn="base" hangingPunct="0">
              <a:spcBef>
                <a:spcPts val="375"/>
              </a:spcBef>
              <a:spcAft>
                <a:spcPct val="0"/>
              </a:spcAft>
              <a:buClr>
                <a:srgbClr val="A28E6A"/>
              </a:buClr>
              <a:buChar char="o"/>
              <a:defRPr sz="2000">
                <a:solidFill>
                  <a:schemeClr val="tx1"/>
                </a:solidFill>
                <a:latin typeface="Perpetua" pitchFamily="18" charset="0"/>
              </a:defRPr>
            </a:lvl7pPr>
            <a:lvl8pPr marL="3429000" indent="-228600" eaLnBrk="0" fontAlgn="base" hangingPunct="0">
              <a:spcBef>
                <a:spcPts val="375"/>
              </a:spcBef>
              <a:spcAft>
                <a:spcPct val="0"/>
              </a:spcAft>
              <a:buClr>
                <a:srgbClr val="A28E6A"/>
              </a:buClr>
              <a:buChar char="o"/>
              <a:defRPr sz="2000">
                <a:solidFill>
                  <a:schemeClr val="tx1"/>
                </a:solidFill>
                <a:latin typeface="Perpetua" pitchFamily="18" charset="0"/>
              </a:defRPr>
            </a:lvl8pPr>
            <a:lvl9pPr marL="3886200" indent="-228600" eaLnBrk="0" fontAlgn="base" hangingPunct="0">
              <a:spcBef>
                <a:spcPts val="375"/>
              </a:spcBef>
              <a:spcAft>
                <a:spcPct val="0"/>
              </a:spcAft>
              <a:buClr>
                <a:srgbClr val="A28E6A"/>
              </a:buClr>
              <a:buChar char="o"/>
              <a:defRPr sz="2000">
                <a:solidFill>
                  <a:schemeClr val="tx1"/>
                </a:solidFill>
                <a:latin typeface="Perpetua" pitchFamily="18" charset="0"/>
              </a:defRPr>
            </a:lvl9pPr>
          </a:lstStyle>
          <a:p>
            <a:pPr eaLnBrk="1" hangingPunct="1">
              <a:spcBef>
                <a:spcPct val="50000"/>
              </a:spcBef>
              <a:buClrTx/>
              <a:buSzTx/>
              <a:buFontTx/>
              <a:buNone/>
            </a:pPr>
            <a:r>
              <a:rPr lang="en-US" altLang="en-US" sz="1400">
                <a:latin typeface="Arial" pitchFamily="34" charset="0"/>
              </a:rPr>
              <a:t>converter </a:t>
            </a:r>
          </a:p>
        </p:txBody>
      </p:sp>
      <p:sp>
        <p:nvSpPr>
          <p:cNvPr id="21524" name="Line 131"/>
          <p:cNvSpPr>
            <a:spLocks noChangeShapeType="1"/>
          </p:cNvSpPr>
          <p:nvPr/>
        </p:nvSpPr>
        <p:spPr bwMode="auto">
          <a:xfrm flipH="1" flipV="1">
            <a:off x="2209800" y="3486150"/>
            <a:ext cx="228600" cy="228600"/>
          </a:xfrm>
          <a:prstGeom prst="line">
            <a:avLst/>
          </a:prstGeom>
          <a:noFill/>
          <a:ln w="9525">
            <a:solidFill>
              <a:schemeClr val="tx1"/>
            </a:solidFill>
            <a:round/>
            <a:headEnd type="triangle" w="med" len="med"/>
            <a:tailEnd/>
          </a:ln>
          <a:extLst>
            <a:ext uri="{909E8E84-426E-40DD-AFC4-6F175D3DCCD1}">
              <a14:hiddenFill xmlns:a14="http://schemas.microsoft.com/office/drawing/2010/main">
                <a:noFill/>
              </a14:hiddenFill>
            </a:ext>
          </a:extLst>
        </p:spPr>
        <p:txBody>
          <a:bodyPr/>
          <a:lstStyle/>
          <a:p>
            <a:endParaRPr lang="en-US" sz="1100"/>
          </a:p>
        </p:txBody>
      </p:sp>
      <p:sp>
        <p:nvSpPr>
          <p:cNvPr id="21525" name="Text Box 132"/>
          <p:cNvSpPr txBox="1">
            <a:spLocks noChangeArrowheads="1"/>
          </p:cNvSpPr>
          <p:nvPr/>
        </p:nvSpPr>
        <p:spPr bwMode="auto">
          <a:xfrm>
            <a:off x="1676400" y="4343400"/>
            <a:ext cx="1676400" cy="307777"/>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spcBef>
                <a:spcPts val="575"/>
              </a:spcBef>
              <a:buClr>
                <a:schemeClr val="accent1"/>
              </a:buClr>
              <a:buSzPct val="85000"/>
              <a:buFont typeface="Wingdings 2" pitchFamily="18" charset="2"/>
              <a:buChar char=""/>
              <a:defRPr sz="2600">
                <a:solidFill>
                  <a:schemeClr val="tx1"/>
                </a:solidFill>
                <a:latin typeface="Perpetua" pitchFamily="18" charset="0"/>
              </a:defRPr>
            </a:lvl1pPr>
            <a:lvl2pPr marL="742950" indent="-285750">
              <a:spcBef>
                <a:spcPts val="375"/>
              </a:spcBef>
              <a:buClr>
                <a:schemeClr val="accent2"/>
              </a:buClr>
              <a:buSzPct val="85000"/>
              <a:buFont typeface="Wingdings 2" pitchFamily="18" charset="2"/>
              <a:buChar char=""/>
              <a:defRPr sz="2400">
                <a:solidFill>
                  <a:schemeClr val="tx1"/>
                </a:solidFill>
                <a:latin typeface="Perpetua" pitchFamily="18" charset="0"/>
              </a:defRPr>
            </a:lvl2pPr>
            <a:lvl3pPr marL="1143000" indent="-228600">
              <a:spcBef>
                <a:spcPts val="375"/>
              </a:spcBef>
              <a:buClr>
                <a:srgbClr val="E6B1AB"/>
              </a:buClr>
              <a:buSzPct val="85000"/>
              <a:buFont typeface="Wingdings 2" pitchFamily="18" charset="2"/>
              <a:buChar char=""/>
              <a:defRPr sz="2000">
                <a:solidFill>
                  <a:schemeClr val="tx1"/>
                </a:solidFill>
                <a:latin typeface="Perpetua" pitchFamily="18" charset="0"/>
              </a:defRPr>
            </a:lvl3pPr>
            <a:lvl4pPr marL="1600200" indent="-228600">
              <a:spcBef>
                <a:spcPts val="375"/>
              </a:spcBef>
              <a:buClr>
                <a:srgbClr val="A28E6A"/>
              </a:buClr>
              <a:buSzPct val="80000"/>
              <a:buFont typeface="Wingdings 2" pitchFamily="18" charset="2"/>
              <a:buChar char=""/>
              <a:defRPr sz="2000">
                <a:solidFill>
                  <a:schemeClr val="tx1"/>
                </a:solidFill>
                <a:latin typeface="Perpetua" pitchFamily="18" charset="0"/>
              </a:defRPr>
            </a:lvl4pPr>
            <a:lvl5pPr marL="2057400" indent="-228600">
              <a:spcBef>
                <a:spcPts val="375"/>
              </a:spcBef>
              <a:buClr>
                <a:srgbClr val="A28E6A"/>
              </a:buClr>
              <a:buChar char="o"/>
              <a:defRPr sz="2000">
                <a:solidFill>
                  <a:schemeClr val="tx1"/>
                </a:solidFill>
                <a:latin typeface="Perpetua" pitchFamily="18" charset="0"/>
              </a:defRPr>
            </a:lvl5pPr>
            <a:lvl6pPr marL="2514600" indent="-228600" eaLnBrk="0" fontAlgn="base" hangingPunct="0">
              <a:spcBef>
                <a:spcPts val="375"/>
              </a:spcBef>
              <a:spcAft>
                <a:spcPct val="0"/>
              </a:spcAft>
              <a:buClr>
                <a:srgbClr val="A28E6A"/>
              </a:buClr>
              <a:buChar char="o"/>
              <a:defRPr sz="2000">
                <a:solidFill>
                  <a:schemeClr val="tx1"/>
                </a:solidFill>
                <a:latin typeface="Perpetua" pitchFamily="18" charset="0"/>
              </a:defRPr>
            </a:lvl6pPr>
            <a:lvl7pPr marL="2971800" indent="-228600" eaLnBrk="0" fontAlgn="base" hangingPunct="0">
              <a:spcBef>
                <a:spcPts val="375"/>
              </a:spcBef>
              <a:spcAft>
                <a:spcPct val="0"/>
              </a:spcAft>
              <a:buClr>
                <a:srgbClr val="A28E6A"/>
              </a:buClr>
              <a:buChar char="o"/>
              <a:defRPr sz="2000">
                <a:solidFill>
                  <a:schemeClr val="tx1"/>
                </a:solidFill>
                <a:latin typeface="Perpetua" pitchFamily="18" charset="0"/>
              </a:defRPr>
            </a:lvl7pPr>
            <a:lvl8pPr marL="3429000" indent="-228600" eaLnBrk="0" fontAlgn="base" hangingPunct="0">
              <a:spcBef>
                <a:spcPts val="375"/>
              </a:spcBef>
              <a:spcAft>
                <a:spcPct val="0"/>
              </a:spcAft>
              <a:buClr>
                <a:srgbClr val="A28E6A"/>
              </a:buClr>
              <a:buChar char="o"/>
              <a:defRPr sz="2000">
                <a:solidFill>
                  <a:schemeClr val="tx1"/>
                </a:solidFill>
                <a:latin typeface="Perpetua" pitchFamily="18" charset="0"/>
              </a:defRPr>
            </a:lvl8pPr>
            <a:lvl9pPr marL="3886200" indent="-228600" eaLnBrk="0" fontAlgn="base" hangingPunct="0">
              <a:spcBef>
                <a:spcPts val="375"/>
              </a:spcBef>
              <a:spcAft>
                <a:spcPct val="0"/>
              </a:spcAft>
              <a:buClr>
                <a:srgbClr val="A28E6A"/>
              </a:buClr>
              <a:buChar char="o"/>
              <a:defRPr sz="2000">
                <a:solidFill>
                  <a:schemeClr val="tx1"/>
                </a:solidFill>
                <a:latin typeface="Perpetua" pitchFamily="18" charset="0"/>
              </a:defRPr>
            </a:lvl9pPr>
          </a:lstStyle>
          <a:p>
            <a:pPr eaLnBrk="1" hangingPunct="1">
              <a:spcBef>
                <a:spcPct val="50000"/>
              </a:spcBef>
              <a:buClrTx/>
              <a:buSzTx/>
              <a:buFontTx/>
              <a:buNone/>
            </a:pPr>
            <a:r>
              <a:rPr lang="en-US" altLang="en-US" sz="1400">
                <a:latin typeface="Arial" pitchFamily="34" charset="0"/>
              </a:rPr>
              <a:t>measurement </a:t>
            </a:r>
          </a:p>
        </p:txBody>
      </p:sp>
      <p:sp>
        <p:nvSpPr>
          <p:cNvPr id="21526" name="Line 133"/>
          <p:cNvSpPr>
            <a:spLocks noChangeShapeType="1"/>
          </p:cNvSpPr>
          <p:nvPr/>
        </p:nvSpPr>
        <p:spPr bwMode="auto">
          <a:xfrm flipV="1">
            <a:off x="2438400" y="4000500"/>
            <a:ext cx="0" cy="342900"/>
          </a:xfrm>
          <a:prstGeom prst="line">
            <a:avLst/>
          </a:prstGeom>
          <a:noFill/>
          <a:ln w="9525">
            <a:solidFill>
              <a:schemeClr val="tx1"/>
            </a:solidFill>
            <a:round/>
            <a:headEnd type="triangle" w="med" len="med"/>
            <a:tailEnd/>
          </a:ln>
          <a:extLst>
            <a:ext uri="{909E8E84-426E-40DD-AFC4-6F175D3DCCD1}">
              <a14:hiddenFill xmlns:a14="http://schemas.microsoft.com/office/drawing/2010/main">
                <a:noFill/>
              </a14:hiddenFill>
            </a:ext>
          </a:extLst>
        </p:spPr>
        <p:txBody>
          <a:bodyPr/>
          <a:lstStyle/>
          <a:p>
            <a:endParaRPr lang="en-US" sz="1100"/>
          </a:p>
        </p:txBody>
      </p:sp>
      <p:sp>
        <p:nvSpPr>
          <p:cNvPr id="21527" name="Text Box 134"/>
          <p:cNvSpPr txBox="1">
            <a:spLocks noChangeArrowheads="1"/>
          </p:cNvSpPr>
          <p:nvPr/>
        </p:nvSpPr>
        <p:spPr bwMode="auto">
          <a:xfrm>
            <a:off x="3505200" y="4343400"/>
            <a:ext cx="1066800" cy="307777"/>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spcBef>
                <a:spcPts val="575"/>
              </a:spcBef>
              <a:buClr>
                <a:schemeClr val="accent1"/>
              </a:buClr>
              <a:buSzPct val="85000"/>
              <a:buFont typeface="Wingdings 2" pitchFamily="18" charset="2"/>
              <a:buChar char=""/>
              <a:defRPr sz="2600">
                <a:solidFill>
                  <a:schemeClr val="tx1"/>
                </a:solidFill>
                <a:latin typeface="Perpetua" pitchFamily="18" charset="0"/>
              </a:defRPr>
            </a:lvl1pPr>
            <a:lvl2pPr marL="742950" indent="-285750">
              <a:spcBef>
                <a:spcPts val="375"/>
              </a:spcBef>
              <a:buClr>
                <a:schemeClr val="accent2"/>
              </a:buClr>
              <a:buSzPct val="85000"/>
              <a:buFont typeface="Wingdings 2" pitchFamily="18" charset="2"/>
              <a:buChar char=""/>
              <a:defRPr sz="2400">
                <a:solidFill>
                  <a:schemeClr val="tx1"/>
                </a:solidFill>
                <a:latin typeface="Perpetua" pitchFamily="18" charset="0"/>
              </a:defRPr>
            </a:lvl2pPr>
            <a:lvl3pPr marL="1143000" indent="-228600">
              <a:spcBef>
                <a:spcPts val="375"/>
              </a:spcBef>
              <a:buClr>
                <a:srgbClr val="E6B1AB"/>
              </a:buClr>
              <a:buSzPct val="85000"/>
              <a:buFont typeface="Wingdings 2" pitchFamily="18" charset="2"/>
              <a:buChar char=""/>
              <a:defRPr sz="2000">
                <a:solidFill>
                  <a:schemeClr val="tx1"/>
                </a:solidFill>
                <a:latin typeface="Perpetua" pitchFamily="18" charset="0"/>
              </a:defRPr>
            </a:lvl3pPr>
            <a:lvl4pPr marL="1600200" indent="-228600">
              <a:spcBef>
                <a:spcPts val="375"/>
              </a:spcBef>
              <a:buClr>
                <a:srgbClr val="A28E6A"/>
              </a:buClr>
              <a:buSzPct val="80000"/>
              <a:buFont typeface="Wingdings 2" pitchFamily="18" charset="2"/>
              <a:buChar char=""/>
              <a:defRPr sz="2000">
                <a:solidFill>
                  <a:schemeClr val="tx1"/>
                </a:solidFill>
                <a:latin typeface="Perpetua" pitchFamily="18" charset="0"/>
              </a:defRPr>
            </a:lvl4pPr>
            <a:lvl5pPr marL="2057400" indent="-228600">
              <a:spcBef>
                <a:spcPts val="375"/>
              </a:spcBef>
              <a:buClr>
                <a:srgbClr val="A28E6A"/>
              </a:buClr>
              <a:buChar char="o"/>
              <a:defRPr sz="2000">
                <a:solidFill>
                  <a:schemeClr val="tx1"/>
                </a:solidFill>
                <a:latin typeface="Perpetua" pitchFamily="18" charset="0"/>
              </a:defRPr>
            </a:lvl5pPr>
            <a:lvl6pPr marL="2514600" indent="-228600" eaLnBrk="0" fontAlgn="base" hangingPunct="0">
              <a:spcBef>
                <a:spcPts val="375"/>
              </a:spcBef>
              <a:spcAft>
                <a:spcPct val="0"/>
              </a:spcAft>
              <a:buClr>
                <a:srgbClr val="A28E6A"/>
              </a:buClr>
              <a:buChar char="o"/>
              <a:defRPr sz="2000">
                <a:solidFill>
                  <a:schemeClr val="tx1"/>
                </a:solidFill>
                <a:latin typeface="Perpetua" pitchFamily="18" charset="0"/>
              </a:defRPr>
            </a:lvl6pPr>
            <a:lvl7pPr marL="2971800" indent="-228600" eaLnBrk="0" fontAlgn="base" hangingPunct="0">
              <a:spcBef>
                <a:spcPts val="375"/>
              </a:spcBef>
              <a:spcAft>
                <a:spcPct val="0"/>
              </a:spcAft>
              <a:buClr>
                <a:srgbClr val="A28E6A"/>
              </a:buClr>
              <a:buChar char="o"/>
              <a:defRPr sz="2000">
                <a:solidFill>
                  <a:schemeClr val="tx1"/>
                </a:solidFill>
                <a:latin typeface="Perpetua" pitchFamily="18" charset="0"/>
              </a:defRPr>
            </a:lvl7pPr>
            <a:lvl8pPr marL="3429000" indent="-228600" eaLnBrk="0" fontAlgn="base" hangingPunct="0">
              <a:spcBef>
                <a:spcPts val="375"/>
              </a:spcBef>
              <a:spcAft>
                <a:spcPct val="0"/>
              </a:spcAft>
              <a:buClr>
                <a:srgbClr val="A28E6A"/>
              </a:buClr>
              <a:buChar char="o"/>
              <a:defRPr sz="2000">
                <a:solidFill>
                  <a:schemeClr val="tx1"/>
                </a:solidFill>
                <a:latin typeface="Perpetua" pitchFamily="18" charset="0"/>
              </a:defRPr>
            </a:lvl8pPr>
            <a:lvl9pPr marL="3886200" indent="-228600" eaLnBrk="0" fontAlgn="base" hangingPunct="0">
              <a:spcBef>
                <a:spcPts val="375"/>
              </a:spcBef>
              <a:spcAft>
                <a:spcPct val="0"/>
              </a:spcAft>
              <a:buClr>
                <a:srgbClr val="A28E6A"/>
              </a:buClr>
              <a:buChar char="o"/>
              <a:defRPr sz="2000">
                <a:solidFill>
                  <a:schemeClr val="tx1"/>
                </a:solidFill>
                <a:latin typeface="Perpetua" pitchFamily="18" charset="0"/>
              </a:defRPr>
            </a:lvl9pPr>
          </a:lstStyle>
          <a:p>
            <a:pPr eaLnBrk="1" hangingPunct="1">
              <a:spcBef>
                <a:spcPct val="50000"/>
              </a:spcBef>
              <a:buClrTx/>
              <a:buSzTx/>
              <a:buFontTx/>
              <a:buNone/>
            </a:pPr>
            <a:r>
              <a:rPr lang="en-US" altLang="en-US" sz="1400">
                <a:latin typeface="Arial" pitchFamily="34" charset="0"/>
              </a:rPr>
              <a:t>thematic </a:t>
            </a:r>
          </a:p>
        </p:txBody>
      </p:sp>
      <p:sp>
        <p:nvSpPr>
          <p:cNvPr id="21528" name="Line 135"/>
          <p:cNvSpPr>
            <a:spLocks noChangeShapeType="1"/>
          </p:cNvSpPr>
          <p:nvPr/>
        </p:nvSpPr>
        <p:spPr bwMode="auto">
          <a:xfrm flipH="1" flipV="1">
            <a:off x="2590800" y="4000500"/>
            <a:ext cx="1295400" cy="342900"/>
          </a:xfrm>
          <a:prstGeom prst="line">
            <a:avLst/>
          </a:prstGeom>
          <a:noFill/>
          <a:ln w="9525">
            <a:solidFill>
              <a:schemeClr val="tx1"/>
            </a:solidFill>
            <a:round/>
            <a:headEnd type="triangle" w="med" len="med"/>
            <a:tailEnd/>
          </a:ln>
          <a:extLst>
            <a:ext uri="{909E8E84-426E-40DD-AFC4-6F175D3DCCD1}">
              <a14:hiddenFill xmlns:a14="http://schemas.microsoft.com/office/drawing/2010/main">
                <a:noFill/>
              </a14:hiddenFill>
            </a:ext>
          </a:extLst>
        </p:spPr>
        <p:txBody>
          <a:bodyPr/>
          <a:lstStyle/>
          <a:p>
            <a:endParaRPr lang="en-US" sz="1100"/>
          </a:p>
        </p:txBody>
      </p:sp>
      <p:sp>
        <p:nvSpPr>
          <p:cNvPr id="21529" name="Text Box 136"/>
          <p:cNvSpPr txBox="1">
            <a:spLocks noChangeArrowheads="1"/>
          </p:cNvSpPr>
          <p:nvPr/>
        </p:nvSpPr>
        <p:spPr bwMode="auto">
          <a:xfrm>
            <a:off x="4495800" y="3314700"/>
            <a:ext cx="762000" cy="307777"/>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spcBef>
                <a:spcPts val="575"/>
              </a:spcBef>
              <a:buClr>
                <a:schemeClr val="accent1"/>
              </a:buClr>
              <a:buSzPct val="85000"/>
              <a:buFont typeface="Wingdings 2" pitchFamily="18" charset="2"/>
              <a:buChar char=""/>
              <a:defRPr sz="2600">
                <a:solidFill>
                  <a:schemeClr val="tx1"/>
                </a:solidFill>
                <a:latin typeface="Perpetua" pitchFamily="18" charset="0"/>
              </a:defRPr>
            </a:lvl1pPr>
            <a:lvl2pPr marL="742950" indent="-285750">
              <a:spcBef>
                <a:spcPts val="375"/>
              </a:spcBef>
              <a:buClr>
                <a:schemeClr val="accent2"/>
              </a:buClr>
              <a:buSzPct val="85000"/>
              <a:buFont typeface="Wingdings 2" pitchFamily="18" charset="2"/>
              <a:buChar char=""/>
              <a:defRPr sz="2400">
                <a:solidFill>
                  <a:schemeClr val="tx1"/>
                </a:solidFill>
                <a:latin typeface="Perpetua" pitchFamily="18" charset="0"/>
              </a:defRPr>
            </a:lvl2pPr>
            <a:lvl3pPr marL="1143000" indent="-228600">
              <a:spcBef>
                <a:spcPts val="375"/>
              </a:spcBef>
              <a:buClr>
                <a:srgbClr val="E6B1AB"/>
              </a:buClr>
              <a:buSzPct val="85000"/>
              <a:buFont typeface="Wingdings 2" pitchFamily="18" charset="2"/>
              <a:buChar char=""/>
              <a:defRPr sz="2000">
                <a:solidFill>
                  <a:schemeClr val="tx1"/>
                </a:solidFill>
                <a:latin typeface="Perpetua" pitchFamily="18" charset="0"/>
              </a:defRPr>
            </a:lvl3pPr>
            <a:lvl4pPr marL="1600200" indent="-228600">
              <a:spcBef>
                <a:spcPts val="375"/>
              </a:spcBef>
              <a:buClr>
                <a:srgbClr val="A28E6A"/>
              </a:buClr>
              <a:buSzPct val="80000"/>
              <a:buFont typeface="Wingdings 2" pitchFamily="18" charset="2"/>
              <a:buChar char=""/>
              <a:defRPr sz="2000">
                <a:solidFill>
                  <a:schemeClr val="tx1"/>
                </a:solidFill>
                <a:latin typeface="Perpetua" pitchFamily="18" charset="0"/>
              </a:defRPr>
            </a:lvl4pPr>
            <a:lvl5pPr marL="2057400" indent="-228600">
              <a:spcBef>
                <a:spcPts val="375"/>
              </a:spcBef>
              <a:buClr>
                <a:srgbClr val="A28E6A"/>
              </a:buClr>
              <a:buChar char="o"/>
              <a:defRPr sz="2000">
                <a:solidFill>
                  <a:schemeClr val="tx1"/>
                </a:solidFill>
                <a:latin typeface="Perpetua" pitchFamily="18" charset="0"/>
              </a:defRPr>
            </a:lvl5pPr>
            <a:lvl6pPr marL="2514600" indent="-228600" eaLnBrk="0" fontAlgn="base" hangingPunct="0">
              <a:spcBef>
                <a:spcPts val="375"/>
              </a:spcBef>
              <a:spcAft>
                <a:spcPct val="0"/>
              </a:spcAft>
              <a:buClr>
                <a:srgbClr val="A28E6A"/>
              </a:buClr>
              <a:buChar char="o"/>
              <a:defRPr sz="2000">
                <a:solidFill>
                  <a:schemeClr val="tx1"/>
                </a:solidFill>
                <a:latin typeface="Perpetua" pitchFamily="18" charset="0"/>
              </a:defRPr>
            </a:lvl6pPr>
            <a:lvl7pPr marL="2971800" indent="-228600" eaLnBrk="0" fontAlgn="base" hangingPunct="0">
              <a:spcBef>
                <a:spcPts val="375"/>
              </a:spcBef>
              <a:spcAft>
                <a:spcPct val="0"/>
              </a:spcAft>
              <a:buClr>
                <a:srgbClr val="A28E6A"/>
              </a:buClr>
              <a:buChar char="o"/>
              <a:defRPr sz="2000">
                <a:solidFill>
                  <a:schemeClr val="tx1"/>
                </a:solidFill>
                <a:latin typeface="Perpetua" pitchFamily="18" charset="0"/>
              </a:defRPr>
            </a:lvl7pPr>
            <a:lvl8pPr marL="3429000" indent="-228600" eaLnBrk="0" fontAlgn="base" hangingPunct="0">
              <a:spcBef>
                <a:spcPts val="375"/>
              </a:spcBef>
              <a:spcAft>
                <a:spcPct val="0"/>
              </a:spcAft>
              <a:buClr>
                <a:srgbClr val="A28E6A"/>
              </a:buClr>
              <a:buChar char="o"/>
              <a:defRPr sz="2000">
                <a:solidFill>
                  <a:schemeClr val="tx1"/>
                </a:solidFill>
                <a:latin typeface="Perpetua" pitchFamily="18" charset="0"/>
              </a:defRPr>
            </a:lvl8pPr>
            <a:lvl9pPr marL="3886200" indent="-228600" eaLnBrk="0" fontAlgn="base" hangingPunct="0">
              <a:spcBef>
                <a:spcPts val="375"/>
              </a:spcBef>
              <a:spcAft>
                <a:spcPct val="0"/>
              </a:spcAft>
              <a:buClr>
                <a:srgbClr val="A28E6A"/>
              </a:buClr>
              <a:buChar char="o"/>
              <a:defRPr sz="2000">
                <a:solidFill>
                  <a:schemeClr val="tx1"/>
                </a:solidFill>
                <a:latin typeface="Perpetua" pitchFamily="18" charset="0"/>
              </a:defRPr>
            </a:lvl9pPr>
          </a:lstStyle>
          <a:p>
            <a:pPr eaLnBrk="1" hangingPunct="1">
              <a:spcBef>
                <a:spcPct val="50000"/>
              </a:spcBef>
              <a:buClrTx/>
              <a:buSzTx/>
              <a:buFontTx/>
              <a:buNone/>
            </a:pPr>
            <a:r>
              <a:rPr lang="en-US" altLang="en-US" sz="1400">
                <a:latin typeface="Arial" pitchFamily="34" charset="0"/>
              </a:rPr>
              <a:t>news </a:t>
            </a:r>
          </a:p>
        </p:txBody>
      </p:sp>
      <p:sp>
        <p:nvSpPr>
          <p:cNvPr id="21530" name="Line 137"/>
          <p:cNvSpPr>
            <a:spLocks noChangeShapeType="1"/>
          </p:cNvSpPr>
          <p:nvPr/>
        </p:nvSpPr>
        <p:spPr bwMode="auto">
          <a:xfrm flipV="1">
            <a:off x="4876800" y="3600450"/>
            <a:ext cx="0" cy="296466"/>
          </a:xfrm>
          <a:prstGeom prst="line">
            <a:avLst/>
          </a:prstGeom>
          <a:noFill/>
          <a:ln w="9525">
            <a:solidFill>
              <a:schemeClr val="tx1"/>
            </a:solidFill>
            <a:round/>
            <a:headEnd type="triangle" w="med" len="med"/>
            <a:tailEnd/>
          </a:ln>
          <a:extLst>
            <a:ext uri="{909E8E84-426E-40DD-AFC4-6F175D3DCCD1}">
              <a14:hiddenFill xmlns:a14="http://schemas.microsoft.com/office/drawing/2010/main">
                <a:noFill/>
              </a14:hiddenFill>
            </a:ext>
          </a:extLst>
        </p:spPr>
        <p:txBody>
          <a:bodyPr/>
          <a:lstStyle/>
          <a:p>
            <a:endParaRPr lang="en-US" sz="1100"/>
          </a:p>
        </p:txBody>
      </p:sp>
      <p:sp>
        <p:nvSpPr>
          <p:cNvPr id="21531" name="Text Box 138"/>
          <p:cNvSpPr txBox="1">
            <a:spLocks noChangeArrowheads="1"/>
          </p:cNvSpPr>
          <p:nvPr/>
        </p:nvSpPr>
        <p:spPr bwMode="auto">
          <a:xfrm>
            <a:off x="5486400" y="3439716"/>
            <a:ext cx="838200" cy="307777"/>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spcBef>
                <a:spcPts val="575"/>
              </a:spcBef>
              <a:buClr>
                <a:schemeClr val="accent1"/>
              </a:buClr>
              <a:buSzPct val="85000"/>
              <a:buFont typeface="Wingdings 2" pitchFamily="18" charset="2"/>
              <a:buChar char=""/>
              <a:defRPr sz="2600">
                <a:solidFill>
                  <a:schemeClr val="tx1"/>
                </a:solidFill>
                <a:latin typeface="Perpetua" pitchFamily="18" charset="0"/>
              </a:defRPr>
            </a:lvl1pPr>
            <a:lvl2pPr marL="742950" indent="-285750">
              <a:spcBef>
                <a:spcPts val="375"/>
              </a:spcBef>
              <a:buClr>
                <a:schemeClr val="accent2"/>
              </a:buClr>
              <a:buSzPct val="85000"/>
              <a:buFont typeface="Wingdings 2" pitchFamily="18" charset="2"/>
              <a:buChar char=""/>
              <a:defRPr sz="2400">
                <a:solidFill>
                  <a:schemeClr val="tx1"/>
                </a:solidFill>
                <a:latin typeface="Perpetua" pitchFamily="18" charset="0"/>
              </a:defRPr>
            </a:lvl2pPr>
            <a:lvl3pPr marL="1143000" indent="-228600">
              <a:spcBef>
                <a:spcPts val="375"/>
              </a:spcBef>
              <a:buClr>
                <a:srgbClr val="E6B1AB"/>
              </a:buClr>
              <a:buSzPct val="85000"/>
              <a:buFont typeface="Wingdings 2" pitchFamily="18" charset="2"/>
              <a:buChar char=""/>
              <a:defRPr sz="2000">
                <a:solidFill>
                  <a:schemeClr val="tx1"/>
                </a:solidFill>
                <a:latin typeface="Perpetua" pitchFamily="18" charset="0"/>
              </a:defRPr>
            </a:lvl3pPr>
            <a:lvl4pPr marL="1600200" indent="-228600">
              <a:spcBef>
                <a:spcPts val="375"/>
              </a:spcBef>
              <a:buClr>
                <a:srgbClr val="A28E6A"/>
              </a:buClr>
              <a:buSzPct val="80000"/>
              <a:buFont typeface="Wingdings 2" pitchFamily="18" charset="2"/>
              <a:buChar char=""/>
              <a:defRPr sz="2000">
                <a:solidFill>
                  <a:schemeClr val="tx1"/>
                </a:solidFill>
                <a:latin typeface="Perpetua" pitchFamily="18" charset="0"/>
              </a:defRPr>
            </a:lvl4pPr>
            <a:lvl5pPr marL="2057400" indent="-228600">
              <a:spcBef>
                <a:spcPts val="375"/>
              </a:spcBef>
              <a:buClr>
                <a:srgbClr val="A28E6A"/>
              </a:buClr>
              <a:buChar char="o"/>
              <a:defRPr sz="2000">
                <a:solidFill>
                  <a:schemeClr val="tx1"/>
                </a:solidFill>
                <a:latin typeface="Perpetua" pitchFamily="18" charset="0"/>
              </a:defRPr>
            </a:lvl5pPr>
            <a:lvl6pPr marL="2514600" indent="-228600" eaLnBrk="0" fontAlgn="base" hangingPunct="0">
              <a:spcBef>
                <a:spcPts val="375"/>
              </a:spcBef>
              <a:spcAft>
                <a:spcPct val="0"/>
              </a:spcAft>
              <a:buClr>
                <a:srgbClr val="A28E6A"/>
              </a:buClr>
              <a:buChar char="o"/>
              <a:defRPr sz="2000">
                <a:solidFill>
                  <a:schemeClr val="tx1"/>
                </a:solidFill>
                <a:latin typeface="Perpetua" pitchFamily="18" charset="0"/>
              </a:defRPr>
            </a:lvl6pPr>
            <a:lvl7pPr marL="2971800" indent="-228600" eaLnBrk="0" fontAlgn="base" hangingPunct="0">
              <a:spcBef>
                <a:spcPts val="375"/>
              </a:spcBef>
              <a:spcAft>
                <a:spcPct val="0"/>
              </a:spcAft>
              <a:buClr>
                <a:srgbClr val="A28E6A"/>
              </a:buClr>
              <a:buChar char="o"/>
              <a:defRPr sz="2000">
                <a:solidFill>
                  <a:schemeClr val="tx1"/>
                </a:solidFill>
                <a:latin typeface="Perpetua" pitchFamily="18" charset="0"/>
              </a:defRPr>
            </a:lvl7pPr>
            <a:lvl8pPr marL="3429000" indent="-228600" eaLnBrk="0" fontAlgn="base" hangingPunct="0">
              <a:spcBef>
                <a:spcPts val="375"/>
              </a:spcBef>
              <a:spcAft>
                <a:spcPct val="0"/>
              </a:spcAft>
              <a:buClr>
                <a:srgbClr val="A28E6A"/>
              </a:buClr>
              <a:buChar char="o"/>
              <a:defRPr sz="2000">
                <a:solidFill>
                  <a:schemeClr val="tx1"/>
                </a:solidFill>
                <a:latin typeface="Perpetua" pitchFamily="18" charset="0"/>
              </a:defRPr>
            </a:lvl8pPr>
            <a:lvl9pPr marL="3886200" indent="-228600" eaLnBrk="0" fontAlgn="base" hangingPunct="0">
              <a:spcBef>
                <a:spcPts val="375"/>
              </a:spcBef>
              <a:spcAft>
                <a:spcPct val="0"/>
              </a:spcAft>
              <a:buClr>
                <a:srgbClr val="A28E6A"/>
              </a:buClr>
              <a:buChar char="o"/>
              <a:defRPr sz="2000">
                <a:solidFill>
                  <a:schemeClr val="tx1"/>
                </a:solidFill>
                <a:latin typeface="Perpetua" pitchFamily="18" charset="0"/>
              </a:defRPr>
            </a:lvl9pPr>
          </a:lstStyle>
          <a:p>
            <a:pPr eaLnBrk="1" hangingPunct="1">
              <a:spcBef>
                <a:spcPct val="50000"/>
              </a:spcBef>
              <a:buClrTx/>
              <a:buSzTx/>
              <a:buFontTx/>
              <a:buNone/>
            </a:pPr>
            <a:r>
              <a:rPr lang="en-US" altLang="en-US" sz="1400">
                <a:latin typeface="Arial" pitchFamily="34" charset="0"/>
              </a:rPr>
              <a:t>photo </a:t>
            </a:r>
          </a:p>
        </p:txBody>
      </p:sp>
      <p:sp>
        <p:nvSpPr>
          <p:cNvPr id="21532" name="Line 139"/>
          <p:cNvSpPr>
            <a:spLocks noChangeShapeType="1"/>
          </p:cNvSpPr>
          <p:nvPr/>
        </p:nvSpPr>
        <p:spPr bwMode="auto">
          <a:xfrm flipV="1">
            <a:off x="5105400" y="3725466"/>
            <a:ext cx="762000" cy="171450"/>
          </a:xfrm>
          <a:prstGeom prst="line">
            <a:avLst/>
          </a:prstGeom>
          <a:noFill/>
          <a:ln w="9525">
            <a:solidFill>
              <a:schemeClr val="tx1"/>
            </a:solidFill>
            <a:round/>
            <a:headEnd type="triangle" w="med" len="med"/>
            <a:tailEnd/>
          </a:ln>
          <a:extLst>
            <a:ext uri="{909E8E84-426E-40DD-AFC4-6F175D3DCCD1}">
              <a14:hiddenFill xmlns:a14="http://schemas.microsoft.com/office/drawing/2010/main">
                <a:noFill/>
              </a14:hiddenFill>
            </a:ext>
          </a:extLst>
        </p:spPr>
        <p:txBody>
          <a:bodyPr/>
          <a:lstStyle/>
          <a:p>
            <a:endParaRPr lang="en-US" sz="1100"/>
          </a:p>
        </p:txBody>
      </p:sp>
      <p:sp>
        <p:nvSpPr>
          <p:cNvPr id="21533" name="Text Box 140"/>
          <p:cNvSpPr txBox="1">
            <a:spLocks noChangeArrowheads="1"/>
          </p:cNvSpPr>
          <p:nvPr/>
        </p:nvSpPr>
        <p:spPr bwMode="auto">
          <a:xfrm>
            <a:off x="5867400" y="4011216"/>
            <a:ext cx="762000" cy="307777"/>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spcBef>
                <a:spcPts val="575"/>
              </a:spcBef>
              <a:buClr>
                <a:schemeClr val="accent1"/>
              </a:buClr>
              <a:buSzPct val="85000"/>
              <a:buFont typeface="Wingdings 2" pitchFamily="18" charset="2"/>
              <a:buChar char=""/>
              <a:defRPr sz="2600">
                <a:solidFill>
                  <a:schemeClr val="tx1"/>
                </a:solidFill>
                <a:latin typeface="Perpetua" pitchFamily="18" charset="0"/>
              </a:defRPr>
            </a:lvl1pPr>
            <a:lvl2pPr marL="742950" indent="-285750">
              <a:spcBef>
                <a:spcPts val="375"/>
              </a:spcBef>
              <a:buClr>
                <a:schemeClr val="accent2"/>
              </a:buClr>
              <a:buSzPct val="85000"/>
              <a:buFont typeface="Wingdings 2" pitchFamily="18" charset="2"/>
              <a:buChar char=""/>
              <a:defRPr sz="2400">
                <a:solidFill>
                  <a:schemeClr val="tx1"/>
                </a:solidFill>
                <a:latin typeface="Perpetua" pitchFamily="18" charset="0"/>
              </a:defRPr>
            </a:lvl2pPr>
            <a:lvl3pPr marL="1143000" indent="-228600">
              <a:spcBef>
                <a:spcPts val="375"/>
              </a:spcBef>
              <a:buClr>
                <a:srgbClr val="E6B1AB"/>
              </a:buClr>
              <a:buSzPct val="85000"/>
              <a:buFont typeface="Wingdings 2" pitchFamily="18" charset="2"/>
              <a:buChar char=""/>
              <a:defRPr sz="2000">
                <a:solidFill>
                  <a:schemeClr val="tx1"/>
                </a:solidFill>
                <a:latin typeface="Perpetua" pitchFamily="18" charset="0"/>
              </a:defRPr>
            </a:lvl3pPr>
            <a:lvl4pPr marL="1600200" indent="-228600">
              <a:spcBef>
                <a:spcPts val="375"/>
              </a:spcBef>
              <a:buClr>
                <a:srgbClr val="A28E6A"/>
              </a:buClr>
              <a:buSzPct val="80000"/>
              <a:buFont typeface="Wingdings 2" pitchFamily="18" charset="2"/>
              <a:buChar char=""/>
              <a:defRPr sz="2000">
                <a:solidFill>
                  <a:schemeClr val="tx1"/>
                </a:solidFill>
                <a:latin typeface="Perpetua" pitchFamily="18" charset="0"/>
              </a:defRPr>
            </a:lvl4pPr>
            <a:lvl5pPr marL="2057400" indent="-228600">
              <a:spcBef>
                <a:spcPts val="375"/>
              </a:spcBef>
              <a:buClr>
                <a:srgbClr val="A28E6A"/>
              </a:buClr>
              <a:buChar char="o"/>
              <a:defRPr sz="2000">
                <a:solidFill>
                  <a:schemeClr val="tx1"/>
                </a:solidFill>
                <a:latin typeface="Perpetua" pitchFamily="18" charset="0"/>
              </a:defRPr>
            </a:lvl5pPr>
            <a:lvl6pPr marL="2514600" indent="-228600" eaLnBrk="0" fontAlgn="base" hangingPunct="0">
              <a:spcBef>
                <a:spcPts val="375"/>
              </a:spcBef>
              <a:spcAft>
                <a:spcPct val="0"/>
              </a:spcAft>
              <a:buClr>
                <a:srgbClr val="A28E6A"/>
              </a:buClr>
              <a:buChar char="o"/>
              <a:defRPr sz="2000">
                <a:solidFill>
                  <a:schemeClr val="tx1"/>
                </a:solidFill>
                <a:latin typeface="Perpetua" pitchFamily="18" charset="0"/>
              </a:defRPr>
            </a:lvl6pPr>
            <a:lvl7pPr marL="2971800" indent="-228600" eaLnBrk="0" fontAlgn="base" hangingPunct="0">
              <a:spcBef>
                <a:spcPts val="375"/>
              </a:spcBef>
              <a:spcAft>
                <a:spcPct val="0"/>
              </a:spcAft>
              <a:buClr>
                <a:srgbClr val="A28E6A"/>
              </a:buClr>
              <a:buChar char="o"/>
              <a:defRPr sz="2000">
                <a:solidFill>
                  <a:schemeClr val="tx1"/>
                </a:solidFill>
                <a:latin typeface="Perpetua" pitchFamily="18" charset="0"/>
              </a:defRPr>
            </a:lvl7pPr>
            <a:lvl8pPr marL="3429000" indent="-228600" eaLnBrk="0" fontAlgn="base" hangingPunct="0">
              <a:spcBef>
                <a:spcPts val="375"/>
              </a:spcBef>
              <a:spcAft>
                <a:spcPct val="0"/>
              </a:spcAft>
              <a:buClr>
                <a:srgbClr val="A28E6A"/>
              </a:buClr>
              <a:buChar char="o"/>
              <a:defRPr sz="2000">
                <a:solidFill>
                  <a:schemeClr val="tx1"/>
                </a:solidFill>
                <a:latin typeface="Perpetua" pitchFamily="18" charset="0"/>
              </a:defRPr>
            </a:lvl8pPr>
            <a:lvl9pPr marL="3886200" indent="-228600" eaLnBrk="0" fontAlgn="base" hangingPunct="0">
              <a:spcBef>
                <a:spcPts val="375"/>
              </a:spcBef>
              <a:spcAft>
                <a:spcPct val="0"/>
              </a:spcAft>
              <a:buClr>
                <a:srgbClr val="A28E6A"/>
              </a:buClr>
              <a:buChar char="o"/>
              <a:defRPr sz="2000">
                <a:solidFill>
                  <a:schemeClr val="tx1"/>
                </a:solidFill>
                <a:latin typeface="Perpetua" pitchFamily="18" charset="0"/>
              </a:defRPr>
            </a:lvl9pPr>
          </a:lstStyle>
          <a:p>
            <a:pPr eaLnBrk="1" hangingPunct="1">
              <a:spcBef>
                <a:spcPct val="50000"/>
              </a:spcBef>
              <a:buClrTx/>
              <a:buSzTx/>
              <a:buFontTx/>
              <a:buNone/>
            </a:pPr>
            <a:r>
              <a:rPr lang="en-US" altLang="en-US" sz="1400">
                <a:latin typeface="Arial" pitchFamily="34" charset="0"/>
              </a:rPr>
              <a:t>time </a:t>
            </a:r>
          </a:p>
        </p:txBody>
      </p:sp>
      <p:sp>
        <p:nvSpPr>
          <p:cNvPr id="21534" name="Line 141"/>
          <p:cNvSpPr>
            <a:spLocks noChangeShapeType="1"/>
          </p:cNvSpPr>
          <p:nvPr/>
        </p:nvSpPr>
        <p:spPr bwMode="auto">
          <a:xfrm>
            <a:off x="5486400" y="4068366"/>
            <a:ext cx="381000" cy="57150"/>
          </a:xfrm>
          <a:prstGeom prst="line">
            <a:avLst/>
          </a:prstGeom>
          <a:noFill/>
          <a:ln w="9525">
            <a:solidFill>
              <a:schemeClr val="tx1"/>
            </a:solidFill>
            <a:round/>
            <a:headEnd type="triangle" w="med" len="med"/>
            <a:tailEnd/>
          </a:ln>
          <a:extLst>
            <a:ext uri="{909E8E84-426E-40DD-AFC4-6F175D3DCCD1}">
              <a14:hiddenFill xmlns:a14="http://schemas.microsoft.com/office/drawing/2010/main">
                <a:noFill/>
              </a14:hiddenFill>
            </a:ext>
          </a:extLst>
        </p:spPr>
        <p:txBody>
          <a:bodyPr/>
          <a:lstStyle/>
          <a:p>
            <a:endParaRPr lang="en-US" sz="1100"/>
          </a:p>
        </p:txBody>
      </p:sp>
      <p:sp>
        <p:nvSpPr>
          <p:cNvPr id="21535" name="Line 142"/>
          <p:cNvSpPr>
            <a:spLocks noChangeShapeType="1"/>
          </p:cNvSpPr>
          <p:nvPr/>
        </p:nvSpPr>
        <p:spPr bwMode="auto">
          <a:xfrm flipH="1" flipV="1">
            <a:off x="2819400" y="3886200"/>
            <a:ext cx="1600200" cy="114300"/>
          </a:xfrm>
          <a:prstGeom prst="line">
            <a:avLst/>
          </a:prstGeom>
          <a:noFill/>
          <a:ln w="9525">
            <a:solidFill>
              <a:schemeClr val="tx1"/>
            </a:solidFill>
            <a:round/>
            <a:headEnd type="triangle" w="med" len="med"/>
            <a:tailEnd/>
          </a:ln>
          <a:extLst>
            <a:ext uri="{909E8E84-426E-40DD-AFC4-6F175D3DCCD1}">
              <a14:hiddenFill xmlns:a14="http://schemas.microsoft.com/office/drawing/2010/main">
                <a:noFill/>
              </a14:hiddenFill>
            </a:ext>
          </a:extLst>
        </p:spPr>
        <p:txBody>
          <a:bodyPr/>
          <a:lstStyle/>
          <a:p>
            <a:endParaRPr lang="en-US" sz="1100"/>
          </a:p>
        </p:txBody>
      </p:sp>
      <p:sp>
        <p:nvSpPr>
          <p:cNvPr id="21536" name="Text Box 143"/>
          <p:cNvSpPr txBox="1">
            <a:spLocks noChangeArrowheads="1"/>
          </p:cNvSpPr>
          <p:nvPr/>
        </p:nvSpPr>
        <p:spPr bwMode="auto">
          <a:xfrm>
            <a:off x="3352800" y="4000500"/>
            <a:ext cx="53340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ts val="575"/>
              </a:spcBef>
              <a:buClr>
                <a:schemeClr val="accent1"/>
              </a:buClr>
              <a:buSzPct val="85000"/>
              <a:buFont typeface="Wingdings 2" pitchFamily="18" charset="2"/>
              <a:buChar char=""/>
              <a:defRPr sz="2600">
                <a:solidFill>
                  <a:schemeClr val="tx1"/>
                </a:solidFill>
                <a:latin typeface="Perpetua" pitchFamily="18" charset="0"/>
              </a:defRPr>
            </a:lvl1pPr>
            <a:lvl2pPr marL="742950" indent="-285750">
              <a:spcBef>
                <a:spcPts val="375"/>
              </a:spcBef>
              <a:buClr>
                <a:schemeClr val="accent2"/>
              </a:buClr>
              <a:buSzPct val="85000"/>
              <a:buFont typeface="Wingdings 2" pitchFamily="18" charset="2"/>
              <a:buChar char=""/>
              <a:defRPr sz="2400">
                <a:solidFill>
                  <a:schemeClr val="tx1"/>
                </a:solidFill>
                <a:latin typeface="Perpetua" pitchFamily="18" charset="0"/>
              </a:defRPr>
            </a:lvl2pPr>
            <a:lvl3pPr marL="1143000" indent="-228600">
              <a:spcBef>
                <a:spcPts val="375"/>
              </a:spcBef>
              <a:buClr>
                <a:srgbClr val="E6B1AB"/>
              </a:buClr>
              <a:buSzPct val="85000"/>
              <a:buFont typeface="Wingdings 2" pitchFamily="18" charset="2"/>
              <a:buChar char=""/>
              <a:defRPr sz="2000">
                <a:solidFill>
                  <a:schemeClr val="tx1"/>
                </a:solidFill>
                <a:latin typeface="Perpetua" pitchFamily="18" charset="0"/>
              </a:defRPr>
            </a:lvl3pPr>
            <a:lvl4pPr marL="1600200" indent="-228600">
              <a:spcBef>
                <a:spcPts val="375"/>
              </a:spcBef>
              <a:buClr>
                <a:srgbClr val="A28E6A"/>
              </a:buClr>
              <a:buSzPct val="80000"/>
              <a:buFont typeface="Wingdings 2" pitchFamily="18" charset="2"/>
              <a:buChar char=""/>
              <a:defRPr sz="2000">
                <a:solidFill>
                  <a:schemeClr val="tx1"/>
                </a:solidFill>
                <a:latin typeface="Perpetua" pitchFamily="18" charset="0"/>
              </a:defRPr>
            </a:lvl4pPr>
            <a:lvl5pPr marL="2057400" indent="-228600">
              <a:spcBef>
                <a:spcPts val="375"/>
              </a:spcBef>
              <a:buClr>
                <a:srgbClr val="A28E6A"/>
              </a:buClr>
              <a:buChar char="o"/>
              <a:defRPr sz="2000">
                <a:solidFill>
                  <a:schemeClr val="tx1"/>
                </a:solidFill>
                <a:latin typeface="Perpetua" pitchFamily="18" charset="0"/>
              </a:defRPr>
            </a:lvl5pPr>
            <a:lvl6pPr marL="2514600" indent="-228600" eaLnBrk="0" fontAlgn="base" hangingPunct="0">
              <a:spcBef>
                <a:spcPts val="375"/>
              </a:spcBef>
              <a:spcAft>
                <a:spcPct val="0"/>
              </a:spcAft>
              <a:buClr>
                <a:srgbClr val="A28E6A"/>
              </a:buClr>
              <a:buChar char="o"/>
              <a:defRPr sz="2000">
                <a:solidFill>
                  <a:schemeClr val="tx1"/>
                </a:solidFill>
                <a:latin typeface="Perpetua" pitchFamily="18" charset="0"/>
              </a:defRPr>
            </a:lvl6pPr>
            <a:lvl7pPr marL="2971800" indent="-228600" eaLnBrk="0" fontAlgn="base" hangingPunct="0">
              <a:spcBef>
                <a:spcPts val="375"/>
              </a:spcBef>
              <a:spcAft>
                <a:spcPct val="0"/>
              </a:spcAft>
              <a:buClr>
                <a:srgbClr val="A28E6A"/>
              </a:buClr>
              <a:buChar char="o"/>
              <a:defRPr sz="2000">
                <a:solidFill>
                  <a:schemeClr val="tx1"/>
                </a:solidFill>
                <a:latin typeface="Perpetua" pitchFamily="18" charset="0"/>
              </a:defRPr>
            </a:lvl7pPr>
            <a:lvl8pPr marL="3429000" indent="-228600" eaLnBrk="0" fontAlgn="base" hangingPunct="0">
              <a:spcBef>
                <a:spcPts val="375"/>
              </a:spcBef>
              <a:spcAft>
                <a:spcPct val="0"/>
              </a:spcAft>
              <a:buClr>
                <a:srgbClr val="A28E6A"/>
              </a:buClr>
              <a:buChar char="o"/>
              <a:defRPr sz="2000">
                <a:solidFill>
                  <a:schemeClr val="tx1"/>
                </a:solidFill>
                <a:latin typeface="Perpetua" pitchFamily="18" charset="0"/>
              </a:defRPr>
            </a:lvl8pPr>
            <a:lvl9pPr marL="3886200" indent="-228600" eaLnBrk="0" fontAlgn="base" hangingPunct="0">
              <a:spcBef>
                <a:spcPts val="375"/>
              </a:spcBef>
              <a:spcAft>
                <a:spcPct val="0"/>
              </a:spcAft>
              <a:buClr>
                <a:srgbClr val="A28E6A"/>
              </a:buClr>
              <a:buChar char="o"/>
              <a:defRPr sz="2000">
                <a:solidFill>
                  <a:schemeClr val="tx1"/>
                </a:solidFill>
                <a:latin typeface="Perpetua" pitchFamily="18" charset="0"/>
              </a:defRPr>
            </a:lvl9pPr>
          </a:lstStyle>
          <a:p>
            <a:pPr eaLnBrk="1" hangingPunct="1">
              <a:spcBef>
                <a:spcPct val="50000"/>
              </a:spcBef>
              <a:buClrTx/>
              <a:buSzTx/>
              <a:buFontTx/>
              <a:buNone/>
            </a:pPr>
            <a:r>
              <a:rPr lang="en-US" altLang="en-US" sz="1400">
                <a:latin typeface="Arial" pitchFamily="34" charset="0"/>
              </a:rPr>
              <a:t>0.7</a:t>
            </a:r>
          </a:p>
        </p:txBody>
      </p:sp>
      <p:sp>
        <p:nvSpPr>
          <p:cNvPr id="21537" name="Text Box 144"/>
          <p:cNvSpPr txBox="1">
            <a:spLocks noChangeArrowheads="1"/>
          </p:cNvSpPr>
          <p:nvPr/>
        </p:nvSpPr>
        <p:spPr bwMode="auto">
          <a:xfrm>
            <a:off x="5562600" y="3725466"/>
            <a:ext cx="53340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ts val="575"/>
              </a:spcBef>
              <a:buClr>
                <a:schemeClr val="accent1"/>
              </a:buClr>
              <a:buSzPct val="85000"/>
              <a:buFont typeface="Wingdings 2" pitchFamily="18" charset="2"/>
              <a:buChar char=""/>
              <a:defRPr sz="2600">
                <a:solidFill>
                  <a:schemeClr val="tx1"/>
                </a:solidFill>
                <a:latin typeface="Perpetua" pitchFamily="18" charset="0"/>
              </a:defRPr>
            </a:lvl1pPr>
            <a:lvl2pPr marL="742950" indent="-285750">
              <a:spcBef>
                <a:spcPts val="375"/>
              </a:spcBef>
              <a:buClr>
                <a:schemeClr val="accent2"/>
              </a:buClr>
              <a:buSzPct val="85000"/>
              <a:buFont typeface="Wingdings 2" pitchFamily="18" charset="2"/>
              <a:buChar char=""/>
              <a:defRPr sz="2400">
                <a:solidFill>
                  <a:schemeClr val="tx1"/>
                </a:solidFill>
                <a:latin typeface="Perpetua" pitchFamily="18" charset="0"/>
              </a:defRPr>
            </a:lvl2pPr>
            <a:lvl3pPr marL="1143000" indent="-228600">
              <a:spcBef>
                <a:spcPts val="375"/>
              </a:spcBef>
              <a:buClr>
                <a:srgbClr val="E6B1AB"/>
              </a:buClr>
              <a:buSzPct val="85000"/>
              <a:buFont typeface="Wingdings 2" pitchFamily="18" charset="2"/>
              <a:buChar char=""/>
              <a:defRPr sz="2000">
                <a:solidFill>
                  <a:schemeClr val="tx1"/>
                </a:solidFill>
                <a:latin typeface="Perpetua" pitchFamily="18" charset="0"/>
              </a:defRPr>
            </a:lvl3pPr>
            <a:lvl4pPr marL="1600200" indent="-228600">
              <a:spcBef>
                <a:spcPts val="375"/>
              </a:spcBef>
              <a:buClr>
                <a:srgbClr val="A28E6A"/>
              </a:buClr>
              <a:buSzPct val="80000"/>
              <a:buFont typeface="Wingdings 2" pitchFamily="18" charset="2"/>
              <a:buChar char=""/>
              <a:defRPr sz="2000">
                <a:solidFill>
                  <a:schemeClr val="tx1"/>
                </a:solidFill>
                <a:latin typeface="Perpetua" pitchFamily="18" charset="0"/>
              </a:defRPr>
            </a:lvl4pPr>
            <a:lvl5pPr marL="2057400" indent="-228600">
              <a:spcBef>
                <a:spcPts val="375"/>
              </a:spcBef>
              <a:buClr>
                <a:srgbClr val="A28E6A"/>
              </a:buClr>
              <a:buChar char="o"/>
              <a:defRPr sz="2000">
                <a:solidFill>
                  <a:schemeClr val="tx1"/>
                </a:solidFill>
                <a:latin typeface="Perpetua" pitchFamily="18" charset="0"/>
              </a:defRPr>
            </a:lvl5pPr>
            <a:lvl6pPr marL="2514600" indent="-228600" eaLnBrk="0" fontAlgn="base" hangingPunct="0">
              <a:spcBef>
                <a:spcPts val="375"/>
              </a:spcBef>
              <a:spcAft>
                <a:spcPct val="0"/>
              </a:spcAft>
              <a:buClr>
                <a:srgbClr val="A28E6A"/>
              </a:buClr>
              <a:buChar char="o"/>
              <a:defRPr sz="2000">
                <a:solidFill>
                  <a:schemeClr val="tx1"/>
                </a:solidFill>
                <a:latin typeface="Perpetua" pitchFamily="18" charset="0"/>
              </a:defRPr>
            </a:lvl6pPr>
            <a:lvl7pPr marL="2971800" indent="-228600" eaLnBrk="0" fontAlgn="base" hangingPunct="0">
              <a:spcBef>
                <a:spcPts val="375"/>
              </a:spcBef>
              <a:spcAft>
                <a:spcPct val="0"/>
              </a:spcAft>
              <a:buClr>
                <a:srgbClr val="A28E6A"/>
              </a:buClr>
              <a:buChar char="o"/>
              <a:defRPr sz="2000">
                <a:solidFill>
                  <a:schemeClr val="tx1"/>
                </a:solidFill>
                <a:latin typeface="Perpetua" pitchFamily="18" charset="0"/>
              </a:defRPr>
            </a:lvl7pPr>
            <a:lvl8pPr marL="3429000" indent="-228600" eaLnBrk="0" fontAlgn="base" hangingPunct="0">
              <a:spcBef>
                <a:spcPts val="375"/>
              </a:spcBef>
              <a:spcAft>
                <a:spcPct val="0"/>
              </a:spcAft>
              <a:buClr>
                <a:srgbClr val="A28E6A"/>
              </a:buClr>
              <a:buChar char="o"/>
              <a:defRPr sz="2000">
                <a:solidFill>
                  <a:schemeClr val="tx1"/>
                </a:solidFill>
                <a:latin typeface="Perpetua" pitchFamily="18" charset="0"/>
              </a:defRPr>
            </a:lvl8pPr>
            <a:lvl9pPr marL="3886200" indent="-228600" eaLnBrk="0" fontAlgn="base" hangingPunct="0">
              <a:spcBef>
                <a:spcPts val="375"/>
              </a:spcBef>
              <a:spcAft>
                <a:spcPct val="0"/>
              </a:spcAft>
              <a:buClr>
                <a:srgbClr val="A28E6A"/>
              </a:buClr>
              <a:buChar char="o"/>
              <a:defRPr sz="2000">
                <a:solidFill>
                  <a:schemeClr val="tx1"/>
                </a:solidFill>
                <a:latin typeface="Perpetua" pitchFamily="18" charset="0"/>
              </a:defRPr>
            </a:lvl9pPr>
          </a:lstStyle>
          <a:p>
            <a:pPr eaLnBrk="1" hangingPunct="1">
              <a:spcBef>
                <a:spcPct val="50000"/>
              </a:spcBef>
              <a:buClrTx/>
              <a:buSzTx/>
              <a:buFontTx/>
              <a:buNone/>
            </a:pPr>
            <a:r>
              <a:rPr lang="en-US" altLang="en-US" sz="1400">
                <a:latin typeface="Arial" pitchFamily="34" charset="0"/>
              </a:rPr>
              <a:t>0.9</a:t>
            </a:r>
          </a:p>
        </p:txBody>
      </p:sp>
      <p:sp>
        <p:nvSpPr>
          <p:cNvPr id="21538" name="Text Box 145"/>
          <p:cNvSpPr txBox="1">
            <a:spLocks noChangeArrowheads="1"/>
          </p:cNvSpPr>
          <p:nvPr/>
        </p:nvSpPr>
        <p:spPr bwMode="auto">
          <a:xfrm>
            <a:off x="5334000" y="4125516"/>
            <a:ext cx="53340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ts val="575"/>
              </a:spcBef>
              <a:buClr>
                <a:schemeClr val="accent1"/>
              </a:buClr>
              <a:buSzPct val="85000"/>
              <a:buFont typeface="Wingdings 2" pitchFamily="18" charset="2"/>
              <a:buChar char=""/>
              <a:defRPr sz="2600">
                <a:solidFill>
                  <a:schemeClr val="tx1"/>
                </a:solidFill>
                <a:latin typeface="Perpetua" pitchFamily="18" charset="0"/>
              </a:defRPr>
            </a:lvl1pPr>
            <a:lvl2pPr marL="742950" indent="-285750">
              <a:spcBef>
                <a:spcPts val="375"/>
              </a:spcBef>
              <a:buClr>
                <a:schemeClr val="accent2"/>
              </a:buClr>
              <a:buSzPct val="85000"/>
              <a:buFont typeface="Wingdings 2" pitchFamily="18" charset="2"/>
              <a:buChar char=""/>
              <a:defRPr sz="2400">
                <a:solidFill>
                  <a:schemeClr val="tx1"/>
                </a:solidFill>
                <a:latin typeface="Perpetua" pitchFamily="18" charset="0"/>
              </a:defRPr>
            </a:lvl2pPr>
            <a:lvl3pPr marL="1143000" indent="-228600">
              <a:spcBef>
                <a:spcPts val="375"/>
              </a:spcBef>
              <a:buClr>
                <a:srgbClr val="E6B1AB"/>
              </a:buClr>
              <a:buSzPct val="85000"/>
              <a:buFont typeface="Wingdings 2" pitchFamily="18" charset="2"/>
              <a:buChar char=""/>
              <a:defRPr sz="2000">
                <a:solidFill>
                  <a:schemeClr val="tx1"/>
                </a:solidFill>
                <a:latin typeface="Perpetua" pitchFamily="18" charset="0"/>
              </a:defRPr>
            </a:lvl3pPr>
            <a:lvl4pPr marL="1600200" indent="-228600">
              <a:spcBef>
                <a:spcPts val="375"/>
              </a:spcBef>
              <a:buClr>
                <a:srgbClr val="A28E6A"/>
              </a:buClr>
              <a:buSzPct val="80000"/>
              <a:buFont typeface="Wingdings 2" pitchFamily="18" charset="2"/>
              <a:buChar char=""/>
              <a:defRPr sz="2000">
                <a:solidFill>
                  <a:schemeClr val="tx1"/>
                </a:solidFill>
                <a:latin typeface="Perpetua" pitchFamily="18" charset="0"/>
              </a:defRPr>
            </a:lvl4pPr>
            <a:lvl5pPr marL="2057400" indent="-228600">
              <a:spcBef>
                <a:spcPts val="375"/>
              </a:spcBef>
              <a:buClr>
                <a:srgbClr val="A28E6A"/>
              </a:buClr>
              <a:buChar char="o"/>
              <a:defRPr sz="2000">
                <a:solidFill>
                  <a:schemeClr val="tx1"/>
                </a:solidFill>
                <a:latin typeface="Perpetua" pitchFamily="18" charset="0"/>
              </a:defRPr>
            </a:lvl5pPr>
            <a:lvl6pPr marL="2514600" indent="-228600" eaLnBrk="0" fontAlgn="base" hangingPunct="0">
              <a:spcBef>
                <a:spcPts val="375"/>
              </a:spcBef>
              <a:spcAft>
                <a:spcPct val="0"/>
              </a:spcAft>
              <a:buClr>
                <a:srgbClr val="A28E6A"/>
              </a:buClr>
              <a:buChar char="o"/>
              <a:defRPr sz="2000">
                <a:solidFill>
                  <a:schemeClr val="tx1"/>
                </a:solidFill>
                <a:latin typeface="Perpetua" pitchFamily="18" charset="0"/>
              </a:defRPr>
            </a:lvl6pPr>
            <a:lvl7pPr marL="2971800" indent="-228600" eaLnBrk="0" fontAlgn="base" hangingPunct="0">
              <a:spcBef>
                <a:spcPts val="375"/>
              </a:spcBef>
              <a:spcAft>
                <a:spcPct val="0"/>
              </a:spcAft>
              <a:buClr>
                <a:srgbClr val="A28E6A"/>
              </a:buClr>
              <a:buChar char="o"/>
              <a:defRPr sz="2000">
                <a:solidFill>
                  <a:schemeClr val="tx1"/>
                </a:solidFill>
                <a:latin typeface="Perpetua" pitchFamily="18" charset="0"/>
              </a:defRPr>
            </a:lvl7pPr>
            <a:lvl8pPr marL="3429000" indent="-228600" eaLnBrk="0" fontAlgn="base" hangingPunct="0">
              <a:spcBef>
                <a:spcPts val="375"/>
              </a:spcBef>
              <a:spcAft>
                <a:spcPct val="0"/>
              </a:spcAft>
              <a:buClr>
                <a:srgbClr val="A28E6A"/>
              </a:buClr>
              <a:buChar char="o"/>
              <a:defRPr sz="2000">
                <a:solidFill>
                  <a:schemeClr val="tx1"/>
                </a:solidFill>
                <a:latin typeface="Perpetua" pitchFamily="18" charset="0"/>
              </a:defRPr>
            </a:lvl8pPr>
            <a:lvl9pPr marL="3886200" indent="-228600" eaLnBrk="0" fontAlgn="base" hangingPunct="0">
              <a:spcBef>
                <a:spcPts val="375"/>
              </a:spcBef>
              <a:spcAft>
                <a:spcPct val="0"/>
              </a:spcAft>
              <a:buClr>
                <a:srgbClr val="A28E6A"/>
              </a:buClr>
              <a:buChar char="o"/>
              <a:defRPr sz="2000">
                <a:solidFill>
                  <a:schemeClr val="tx1"/>
                </a:solidFill>
                <a:latin typeface="Perpetua" pitchFamily="18" charset="0"/>
              </a:defRPr>
            </a:lvl9pPr>
          </a:lstStyle>
          <a:p>
            <a:pPr eaLnBrk="1" hangingPunct="1">
              <a:spcBef>
                <a:spcPct val="50000"/>
              </a:spcBef>
              <a:buClrTx/>
              <a:buSzTx/>
              <a:buFontTx/>
              <a:buNone/>
            </a:pPr>
            <a:r>
              <a:rPr lang="en-US" altLang="en-US" sz="1400">
                <a:latin typeface="Arial" pitchFamily="34" charset="0"/>
              </a:rPr>
              <a:t>0.9</a:t>
            </a:r>
          </a:p>
        </p:txBody>
      </p:sp>
      <p:sp>
        <p:nvSpPr>
          <p:cNvPr id="21539" name="Text Box 146"/>
          <p:cNvSpPr txBox="1">
            <a:spLocks noChangeArrowheads="1"/>
          </p:cNvSpPr>
          <p:nvPr/>
        </p:nvSpPr>
        <p:spPr bwMode="auto">
          <a:xfrm>
            <a:off x="1828800" y="3486150"/>
            <a:ext cx="53340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ts val="575"/>
              </a:spcBef>
              <a:buClr>
                <a:schemeClr val="accent1"/>
              </a:buClr>
              <a:buSzPct val="85000"/>
              <a:buFont typeface="Wingdings 2" pitchFamily="18" charset="2"/>
              <a:buChar char=""/>
              <a:defRPr sz="2600">
                <a:solidFill>
                  <a:schemeClr val="tx1"/>
                </a:solidFill>
                <a:latin typeface="Perpetua" pitchFamily="18" charset="0"/>
              </a:defRPr>
            </a:lvl1pPr>
            <a:lvl2pPr marL="742950" indent="-285750">
              <a:spcBef>
                <a:spcPts val="375"/>
              </a:spcBef>
              <a:buClr>
                <a:schemeClr val="accent2"/>
              </a:buClr>
              <a:buSzPct val="85000"/>
              <a:buFont typeface="Wingdings 2" pitchFamily="18" charset="2"/>
              <a:buChar char=""/>
              <a:defRPr sz="2400">
                <a:solidFill>
                  <a:schemeClr val="tx1"/>
                </a:solidFill>
                <a:latin typeface="Perpetua" pitchFamily="18" charset="0"/>
              </a:defRPr>
            </a:lvl2pPr>
            <a:lvl3pPr marL="1143000" indent="-228600">
              <a:spcBef>
                <a:spcPts val="375"/>
              </a:spcBef>
              <a:buClr>
                <a:srgbClr val="E6B1AB"/>
              </a:buClr>
              <a:buSzPct val="85000"/>
              <a:buFont typeface="Wingdings 2" pitchFamily="18" charset="2"/>
              <a:buChar char=""/>
              <a:defRPr sz="2000">
                <a:solidFill>
                  <a:schemeClr val="tx1"/>
                </a:solidFill>
                <a:latin typeface="Perpetua" pitchFamily="18" charset="0"/>
              </a:defRPr>
            </a:lvl3pPr>
            <a:lvl4pPr marL="1600200" indent="-228600">
              <a:spcBef>
                <a:spcPts val="375"/>
              </a:spcBef>
              <a:buClr>
                <a:srgbClr val="A28E6A"/>
              </a:buClr>
              <a:buSzPct val="80000"/>
              <a:buFont typeface="Wingdings 2" pitchFamily="18" charset="2"/>
              <a:buChar char=""/>
              <a:defRPr sz="2000">
                <a:solidFill>
                  <a:schemeClr val="tx1"/>
                </a:solidFill>
                <a:latin typeface="Perpetua" pitchFamily="18" charset="0"/>
              </a:defRPr>
            </a:lvl4pPr>
            <a:lvl5pPr marL="2057400" indent="-228600">
              <a:spcBef>
                <a:spcPts val="375"/>
              </a:spcBef>
              <a:buClr>
                <a:srgbClr val="A28E6A"/>
              </a:buClr>
              <a:buChar char="o"/>
              <a:defRPr sz="2000">
                <a:solidFill>
                  <a:schemeClr val="tx1"/>
                </a:solidFill>
                <a:latin typeface="Perpetua" pitchFamily="18" charset="0"/>
              </a:defRPr>
            </a:lvl5pPr>
            <a:lvl6pPr marL="2514600" indent="-228600" eaLnBrk="0" fontAlgn="base" hangingPunct="0">
              <a:spcBef>
                <a:spcPts val="375"/>
              </a:spcBef>
              <a:spcAft>
                <a:spcPct val="0"/>
              </a:spcAft>
              <a:buClr>
                <a:srgbClr val="A28E6A"/>
              </a:buClr>
              <a:buChar char="o"/>
              <a:defRPr sz="2000">
                <a:solidFill>
                  <a:schemeClr val="tx1"/>
                </a:solidFill>
                <a:latin typeface="Perpetua" pitchFamily="18" charset="0"/>
              </a:defRPr>
            </a:lvl6pPr>
            <a:lvl7pPr marL="2971800" indent="-228600" eaLnBrk="0" fontAlgn="base" hangingPunct="0">
              <a:spcBef>
                <a:spcPts val="375"/>
              </a:spcBef>
              <a:spcAft>
                <a:spcPct val="0"/>
              </a:spcAft>
              <a:buClr>
                <a:srgbClr val="A28E6A"/>
              </a:buClr>
              <a:buChar char="o"/>
              <a:defRPr sz="2000">
                <a:solidFill>
                  <a:schemeClr val="tx1"/>
                </a:solidFill>
                <a:latin typeface="Perpetua" pitchFamily="18" charset="0"/>
              </a:defRPr>
            </a:lvl7pPr>
            <a:lvl8pPr marL="3429000" indent="-228600" eaLnBrk="0" fontAlgn="base" hangingPunct="0">
              <a:spcBef>
                <a:spcPts val="375"/>
              </a:spcBef>
              <a:spcAft>
                <a:spcPct val="0"/>
              </a:spcAft>
              <a:buClr>
                <a:srgbClr val="A28E6A"/>
              </a:buClr>
              <a:buChar char="o"/>
              <a:defRPr sz="2000">
                <a:solidFill>
                  <a:schemeClr val="tx1"/>
                </a:solidFill>
                <a:latin typeface="Perpetua" pitchFamily="18" charset="0"/>
              </a:defRPr>
            </a:lvl8pPr>
            <a:lvl9pPr marL="3886200" indent="-228600" eaLnBrk="0" fontAlgn="base" hangingPunct="0">
              <a:spcBef>
                <a:spcPts val="375"/>
              </a:spcBef>
              <a:spcAft>
                <a:spcPct val="0"/>
              </a:spcAft>
              <a:buClr>
                <a:srgbClr val="A28E6A"/>
              </a:buClr>
              <a:buChar char="o"/>
              <a:defRPr sz="2000">
                <a:solidFill>
                  <a:schemeClr val="tx1"/>
                </a:solidFill>
                <a:latin typeface="Perpetua" pitchFamily="18" charset="0"/>
              </a:defRPr>
            </a:lvl9pPr>
          </a:lstStyle>
          <a:p>
            <a:pPr eaLnBrk="1" hangingPunct="1">
              <a:spcBef>
                <a:spcPct val="50000"/>
              </a:spcBef>
              <a:buClrTx/>
              <a:buSzTx/>
              <a:buFontTx/>
              <a:buNone/>
            </a:pPr>
            <a:r>
              <a:rPr lang="en-US" altLang="en-US" sz="1400">
                <a:latin typeface="Arial" pitchFamily="34" charset="0"/>
              </a:rPr>
              <a:t>0.9</a:t>
            </a:r>
          </a:p>
        </p:txBody>
      </p:sp>
      <p:sp>
        <p:nvSpPr>
          <p:cNvPr id="21540" name="Text Box 147"/>
          <p:cNvSpPr txBox="1">
            <a:spLocks noChangeArrowheads="1"/>
          </p:cNvSpPr>
          <p:nvPr/>
        </p:nvSpPr>
        <p:spPr bwMode="auto">
          <a:xfrm>
            <a:off x="1981200" y="4114800"/>
            <a:ext cx="53340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ts val="575"/>
              </a:spcBef>
              <a:buClr>
                <a:schemeClr val="accent1"/>
              </a:buClr>
              <a:buSzPct val="85000"/>
              <a:buFont typeface="Wingdings 2" pitchFamily="18" charset="2"/>
              <a:buChar char=""/>
              <a:defRPr sz="2600">
                <a:solidFill>
                  <a:schemeClr val="tx1"/>
                </a:solidFill>
                <a:latin typeface="Perpetua" pitchFamily="18" charset="0"/>
              </a:defRPr>
            </a:lvl1pPr>
            <a:lvl2pPr marL="742950" indent="-285750">
              <a:spcBef>
                <a:spcPts val="375"/>
              </a:spcBef>
              <a:buClr>
                <a:schemeClr val="accent2"/>
              </a:buClr>
              <a:buSzPct val="85000"/>
              <a:buFont typeface="Wingdings 2" pitchFamily="18" charset="2"/>
              <a:buChar char=""/>
              <a:defRPr sz="2400">
                <a:solidFill>
                  <a:schemeClr val="tx1"/>
                </a:solidFill>
                <a:latin typeface="Perpetua" pitchFamily="18" charset="0"/>
              </a:defRPr>
            </a:lvl2pPr>
            <a:lvl3pPr marL="1143000" indent="-228600">
              <a:spcBef>
                <a:spcPts val="375"/>
              </a:spcBef>
              <a:buClr>
                <a:srgbClr val="E6B1AB"/>
              </a:buClr>
              <a:buSzPct val="85000"/>
              <a:buFont typeface="Wingdings 2" pitchFamily="18" charset="2"/>
              <a:buChar char=""/>
              <a:defRPr sz="2000">
                <a:solidFill>
                  <a:schemeClr val="tx1"/>
                </a:solidFill>
                <a:latin typeface="Perpetua" pitchFamily="18" charset="0"/>
              </a:defRPr>
            </a:lvl3pPr>
            <a:lvl4pPr marL="1600200" indent="-228600">
              <a:spcBef>
                <a:spcPts val="375"/>
              </a:spcBef>
              <a:buClr>
                <a:srgbClr val="A28E6A"/>
              </a:buClr>
              <a:buSzPct val="80000"/>
              <a:buFont typeface="Wingdings 2" pitchFamily="18" charset="2"/>
              <a:buChar char=""/>
              <a:defRPr sz="2000">
                <a:solidFill>
                  <a:schemeClr val="tx1"/>
                </a:solidFill>
                <a:latin typeface="Perpetua" pitchFamily="18" charset="0"/>
              </a:defRPr>
            </a:lvl4pPr>
            <a:lvl5pPr marL="2057400" indent="-228600">
              <a:spcBef>
                <a:spcPts val="375"/>
              </a:spcBef>
              <a:buClr>
                <a:srgbClr val="A28E6A"/>
              </a:buClr>
              <a:buChar char="o"/>
              <a:defRPr sz="2000">
                <a:solidFill>
                  <a:schemeClr val="tx1"/>
                </a:solidFill>
                <a:latin typeface="Perpetua" pitchFamily="18" charset="0"/>
              </a:defRPr>
            </a:lvl5pPr>
            <a:lvl6pPr marL="2514600" indent="-228600" eaLnBrk="0" fontAlgn="base" hangingPunct="0">
              <a:spcBef>
                <a:spcPts val="375"/>
              </a:spcBef>
              <a:spcAft>
                <a:spcPct val="0"/>
              </a:spcAft>
              <a:buClr>
                <a:srgbClr val="A28E6A"/>
              </a:buClr>
              <a:buChar char="o"/>
              <a:defRPr sz="2000">
                <a:solidFill>
                  <a:schemeClr val="tx1"/>
                </a:solidFill>
                <a:latin typeface="Perpetua" pitchFamily="18" charset="0"/>
              </a:defRPr>
            </a:lvl6pPr>
            <a:lvl7pPr marL="2971800" indent="-228600" eaLnBrk="0" fontAlgn="base" hangingPunct="0">
              <a:spcBef>
                <a:spcPts val="375"/>
              </a:spcBef>
              <a:spcAft>
                <a:spcPct val="0"/>
              </a:spcAft>
              <a:buClr>
                <a:srgbClr val="A28E6A"/>
              </a:buClr>
              <a:buChar char="o"/>
              <a:defRPr sz="2000">
                <a:solidFill>
                  <a:schemeClr val="tx1"/>
                </a:solidFill>
                <a:latin typeface="Perpetua" pitchFamily="18" charset="0"/>
              </a:defRPr>
            </a:lvl7pPr>
            <a:lvl8pPr marL="3429000" indent="-228600" eaLnBrk="0" fontAlgn="base" hangingPunct="0">
              <a:spcBef>
                <a:spcPts val="375"/>
              </a:spcBef>
              <a:spcAft>
                <a:spcPct val="0"/>
              </a:spcAft>
              <a:buClr>
                <a:srgbClr val="A28E6A"/>
              </a:buClr>
              <a:buChar char="o"/>
              <a:defRPr sz="2000">
                <a:solidFill>
                  <a:schemeClr val="tx1"/>
                </a:solidFill>
                <a:latin typeface="Perpetua" pitchFamily="18" charset="0"/>
              </a:defRPr>
            </a:lvl8pPr>
            <a:lvl9pPr marL="3886200" indent="-228600" eaLnBrk="0" fontAlgn="base" hangingPunct="0">
              <a:spcBef>
                <a:spcPts val="375"/>
              </a:spcBef>
              <a:spcAft>
                <a:spcPct val="0"/>
              </a:spcAft>
              <a:buClr>
                <a:srgbClr val="A28E6A"/>
              </a:buClr>
              <a:buChar char="o"/>
              <a:defRPr sz="2000">
                <a:solidFill>
                  <a:schemeClr val="tx1"/>
                </a:solidFill>
                <a:latin typeface="Perpetua" pitchFamily="18" charset="0"/>
              </a:defRPr>
            </a:lvl9pPr>
          </a:lstStyle>
          <a:p>
            <a:pPr eaLnBrk="1" hangingPunct="1">
              <a:spcBef>
                <a:spcPct val="50000"/>
              </a:spcBef>
              <a:buClrTx/>
              <a:buSzTx/>
              <a:buFontTx/>
              <a:buNone/>
            </a:pPr>
            <a:r>
              <a:rPr lang="en-US" altLang="en-US" sz="1400">
                <a:latin typeface="Arial" pitchFamily="34" charset="0"/>
              </a:rPr>
              <a:t>0.8</a:t>
            </a:r>
          </a:p>
        </p:txBody>
      </p:sp>
      <p:sp>
        <p:nvSpPr>
          <p:cNvPr id="21541" name="Text Box 148"/>
          <p:cNvSpPr txBox="1">
            <a:spLocks noChangeArrowheads="1"/>
          </p:cNvSpPr>
          <p:nvPr/>
        </p:nvSpPr>
        <p:spPr bwMode="auto">
          <a:xfrm>
            <a:off x="4419600" y="3600450"/>
            <a:ext cx="53340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ts val="575"/>
              </a:spcBef>
              <a:buClr>
                <a:schemeClr val="accent1"/>
              </a:buClr>
              <a:buSzPct val="85000"/>
              <a:buFont typeface="Wingdings 2" pitchFamily="18" charset="2"/>
              <a:buChar char=""/>
              <a:defRPr sz="2600">
                <a:solidFill>
                  <a:schemeClr val="tx1"/>
                </a:solidFill>
                <a:latin typeface="Perpetua" pitchFamily="18" charset="0"/>
              </a:defRPr>
            </a:lvl1pPr>
            <a:lvl2pPr marL="742950" indent="-285750">
              <a:spcBef>
                <a:spcPts val="375"/>
              </a:spcBef>
              <a:buClr>
                <a:schemeClr val="accent2"/>
              </a:buClr>
              <a:buSzPct val="85000"/>
              <a:buFont typeface="Wingdings 2" pitchFamily="18" charset="2"/>
              <a:buChar char=""/>
              <a:defRPr sz="2400">
                <a:solidFill>
                  <a:schemeClr val="tx1"/>
                </a:solidFill>
                <a:latin typeface="Perpetua" pitchFamily="18" charset="0"/>
              </a:defRPr>
            </a:lvl2pPr>
            <a:lvl3pPr marL="1143000" indent="-228600">
              <a:spcBef>
                <a:spcPts val="375"/>
              </a:spcBef>
              <a:buClr>
                <a:srgbClr val="E6B1AB"/>
              </a:buClr>
              <a:buSzPct val="85000"/>
              <a:buFont typeface="Wingdings 2" pitchFamily="18" charset="2"/>
              <a:buChar char=""/>
              <a:defRPr sz="2000">
                <a:solidFill>
                  <a:schemeClr val="tx1"/>
                </a:solidFill>
                <a:latin typeface="Perpetua" pitchFamily="18" charset="0"/>
              </a:defRPr>
            </a:lvl3pPr>
            <a:lvl4pPr marL="1600200" indent="-228600">
              <a:spcBef>
                <a:spcPts val="375"/>
              </a:spcBef>
              <a:buClr>
                <a:srgbClr val="A28E6A"/>
              </a:buClr>
              <a:buSzPct val="80000"/>
              <a:buFont typeface="Wingdings 2" pitchFamily="18" charset="2"/>
              <a:buChar char=""/>
              <a:defRPr sz="2000">
                <a:solidFill>
                  <a:schemeClr val="tx1"/>
                </a:solidFill>
                <a:latin typeface="Perpetua" pitchFamily="18" charset="0"/>
              </a:defRPr>
            </a:lvl4pPr>
            <a:lvl5pPr marL="2057400" indent="-228600">
              <a:spcBef>
                <a:spcPts val="375"/>
              </a:spcBef>
              <a:buClr>
                <a:srgbClr val="A28E6A"/>
              </a:buClr>
              <a:buChar char="o"/>
              <a:defRPr sz="2000">
                <a:solidFill>
                  <a:schemeClr val="tx1"/>
                </a:solidFill>
                <a:latin typeface="Perpetua" pitchFamily="18" charset="0"/>
              </a:defRPr>
            </a:lvl5pPr>
            <a:lvl6pPr marL="2514600" indent="-228600" eaLnBrk="0" fontAlgn="base" hangingPunct="0">
              <a:spcBef>
                <a:spcPts val="375"/>
              </a:spcBef>
              <a:spcAft>
                <a:spcPct val="0"/>
              </a:spcAft>
              <a:buClr>
                <a:srgbClr val="A28E6A"/>
              </a:buClr>
              <a:buChar char="o"/>
              <a:defRPr sz="2000">
                <a:solidFill>
                  <a:schemeClr val="tx1"/>
                </a:solidFill>
                <a:latin typeface="Perpetua" pitchFamily="18" charset="0"/>
              </a:defRPr>
            </a:lvl6pPr>
            <a:lvl7pPr marL="2971800" indent="-228600" eaLnBrk="0" fontAlgn="base" hangingPunct="0">
              <a:spcBef>
                <a:spcPts val="375"/>
              </a:spcBef>
              <a:spcAft>
                <a:spcPct val="0"/>
              </a:spcAft>
              <a:buClr>
                <a:srgbClr val="A28E6A"/>
              </a:buClr>
              <a:buChar char="o"/>
              <a:defRPr sz="2000">
                <a:solidFill>
                  <a:schemeClr val="tx1"/>
                </a:solidFill>
                <a:latin typeface="Perpetua" pitchFamily="18" charset="0"/>
              </a:defRPr>
            </a:lvl7pPr>
            <a:lvl8pPr marL="3429000" indent="-228600" eaLnBrk="0" fontAlgn="base" hangingPunct="0">
              <a:spcBef>
                <a:spcPts val="375"/>
              </a:spcBef>
              <a:spcAft>
                <a:spcPct val="0"/>
              </a:spcAft>
              <a:buClr>
                <a:srgbClr val="A28E6A"/>
              </a:buClr>
              <a:buChar char="o"/>
              <a:defRPr sz="2000">
                <a:solidFill>
                  <a:schemeClr val="tx1"/>
                </a:solidFill>
                <a:latin typeface="Perpetua" pitchFamily="18" charset="0"/>
              </a:defRPr>
            </a:lvl8pPr>
            <a:lvl9pPr marL="3886200" indent="-228600" eaLnBrk="0" fontAlgn="base" hangingPunct="0">
              <a:spcBef>
                <a:spcPts val="375"/>
              </a:spcBef>
              <a:spcAft>
                <a:spcPct val="0"/>
              </a:spcAft>
              <a:buClr>
                <a:srgbClr val="A28E6A"/>
              </a:buClr>
              <a:buChar char="o"/>
              <a:defRPr sz="2000">
                <a:solidFill>
                  <a:schemeClr val="tx1"/>
                </a:solidFill>
                <a:latin typeface="Perpetua" pitchFamily="18" charset="0"/>
              </a:defRPr>
            </a:lvl9pPr>
          </a:lstStyle>
          <a:p>
            <a:pPr eaLnBrk="1" hangingPunct="1">
              <a:spcBef>
                <a:spcPct val="50000"/>
              </a:spcBef>
              <a:buClrTx/>
              <a:buSzTx/>
              <a:buFontTx/>
              <a:buNone/>
            </a:pPr>
            <a:r>
              <a:rPr lang="en-US" altLang="en-US" sz="1400">
                <a:latin typeface="Arial" pitchFamily="34" charset="0"/>
              </a:rPr>
              <a:t>0.8</a:t>
            </a:r>
          </a:p>
        </p:txBody>
      </p:sp>
      <p:sp>
        <p:nvSpPr>
          <p:cNvPr id="21542" name="Text Box 149"/>
          <p:cNvSpPr txBox="1">
            <a:spLocks noChangeArrowheads="1"/>
          </p:cNvSpPr>
          <p:nvPr/>
        </p:nvSpPr>
        <p:spPr bwMode="auto">
          <a:xfrm>
            <a:off x="3581400" y="3725466"/>
            <a:ext cx="53340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ts val="575"/>
              </a:spcBef>
              <a:buClr>
                <a:schemeClr val="accent1"/>
              </a:buClr>
              <a:buSzPct val="85000"/>
              <a:buFont typeface="Wingdings 2" pitchFamily="18" charset="2"/>
              <a:buChar char=""/>
              <a:defRPr sz="2600">
                <a:solidFill>
                  <a:schemeClr val="tx1"/>
                </a:solidFill>
                <a:latin typeface="Perpetua" pitchFamily="18" charset="0"/>
              </a:defRPr>
            </a:lvl1pPr>
            <a:lvl2pPr marL="742950" indent="-285750">
              <a:spcBef>
                <a:spcPts val="375"/>
              </a:spcBef>
              <a:buClr>
                <a:schemeClr val="accent2"/>
              </a:buClr>
              <a:buSzPct val="85000"/>
              <a:buFont typeface="Wingdings 2" pitchFamily="18" charset="2"/>
              <a:buChar char=""/>
              <a:defRPr sz="2400">
                <a:solidFill>
                  <a:schemeClr val="tx1"/>
                </a:solidFill>
                <a:latin typeface="Perpetua" pitchFamily="18" charset="0"/>
              </a:defRPr>
            </a:lvl2pPr>
            <a:lvl3pPr marL="1143000" indent="-228600">
              <a:spcBef>
                <a:spcPts val="375"/>
              </a:spcBef>
              <a:buClr>
                <a:srgbClr val="E6B1AB"/>
              </a:buClr>
              <a:buSzPct val="85000"/>
              <a:buFont typeface="Wingdings 2" pitchFamily="18" charset="2"/>
              <a:buChar char=""/>
              <a:defRPr sz="2000">
                <a:solidFill>
                  <a:schemeClr val="tx1"/>
                </a:solidFill>
                <a:latin typeface="Perpetua" pitchFamily="18" charset="0"/>
              </a:defRPr>
            </a:lvl3pPr>
            <a:lvl4pPr marL="1600200" indent="-228600">
              <a:spcBef>
                <a:spcPts val="375"/>
              </a:spcBef>
              <a:buClr>
                <a:srgbClr val="A28E6A"/>
              </a:buClr>
              <a:buSzPct val="80000"/>
              <a:buFont typeface="Wingdings 2" pitchFamily="18" charset="2"/>
              <a:buChar char=""/>
              <a:defRPr sz="2000">
                <a:solidFill>
                  <a:schemeClr val="tx1"/>
                </a:solidFill>
                <a:latin typeface="Perpetua" pitchFamily="18" charset="0"/>
              </a:defRPr>
            </a:lvl4pPr>
            <a:lvl5pPr marL="2057400" indent="-228600">
              <a:spcBef>
                <a:spcPts val="375"/>
              </a:spcBef>
              <a:buClr>
                <a:srgbClr val="A28E6A"/>
              </a:buClr>
              <a:buChar char="o"/>
              <a:defRPr sz="2000">
                <a:solidFill>
                  <a:schemeClr val="tx1"/>
                </a:solidFill>
                <a:latin typeface="Perpetua" pitchFamily="18" charset="0"/>
              </a:defRPr>
            </a:lvl5pPr>
            <a:lvl6pPr marL="2514600" indent="-228600" eaLnBrk="0" fontAlgn="base" hangingPunct="0">
              <a:spcBef>
                <a:spcPts val="375"/>
              </a:spcBef>
              <a:spcAft>
                <a:spcPct val="0"/>
              </a:spcAft>
              <a:buClr>
                <a:srgbClr val="A28E6A"/>
              </a:buClr>
              <a:buChar char="o"/>
              <a:defRPr sz="2000">
                <a:solidFill>
                  <a:schemeClr val="tx1"/>
                </a:solidFill>
                <a:latin typeface="Perpetua" pitchFamily="18" charset="0"/>
              </a:defRPr>
            </a:lvl6pPr>
            <a:lvl7pPr marL="2971800" indent="-228600" eaLnBrk="0" fontAlgn="base" hangingPunct="0">
              <a:spcBef>
                <a:spcPts val="375"/>
              </a:spcBef>
              <a:spcAft>
                <a:spcPct val="0"/>
              </a:spcAft>
              <a:buClr>
                <a:srgbClr val="A28E6A"/>
              </a:buClr>
              <a:buChar char="o"/>
              <a:defRPr sz="2000">
                <a:solidFill>
                  <a:schemeClr val="tx1"/>
                </a:solidFill>
                <a:latin typeface="Perpetua" pitchFamily="18" charset="0"/>
              </a:defRPr>
            </a:lvl7pPr>
            <a:lvl8pPr marL="3429000" indent="-228600" eaLnBrk="0" fontAlgn="base" hangingPunct="0">
              <a:spcBef>
                <a:spcPts val="375"/>
              </a:spcBef>
              <a:spcAft>
                <a:spcPct val="0"/>
              </a:spcAft>
              <a:buClr>
                <a:srgbClr val="A28E6A"/>
              </a:buClr>
              <a:buChar char="o"/>
              <a:defRPr sz="2000">
                <a:solidFill>
                  <a:schemeClr val="tx1"/>
                </a:solidFill>
                <a:latin typeface="Perpetua" pitchFamily="18" charset="0"/>
              </a:defRPr>
            </a:lvl8pPr>
            <a:lvl9pPr marL="3886200" indent="-228600" eaLnBrk="0" fontAlgn="base" hangingPunct="0">
              <a:spcBef>
                <a:spcPts val="375"/>
              </a:spcBef>
              <a:spcAft>
                <a:spcPct val="0"/>
              </a:spcAft>
              <a:buClr>
                <a:srgbClr val="A28E6A"/>
              </a:buClr>
              <a:buChar char="o"/>
              <a:defRPr sz="2000">
                <a:solidFill>
                  <a:schemeClr val="tx1"/>
                </a:solidFill>
                <a:latin typeface="Perpetua" pitchFamily="18" charset="0"/>
              </a:defRPr>
            </a:lvl9pPr>
          </a:lstStyle>
          <a:p>
            <a:pPr eaLnBrk="1" hangingPunct="1">
              <a:spcBef>
                <a:spcPct val="50000"/>
              </a:spcBef>
              <a:buClrTx/>
              <a:buSzTx/>
              <a:buFontTx/>
              <a:buNone/>
            </a:pPr>
            <a:r>
              <a:rPr lang="en-US" altLang="en-US" sz="1400">
                <a:latin typeface="Arial" pitchFamily="34" charset="0"/>
              </a:rPr>
              <a:t>0.7</a:t>
            </a:r>
          </a:p>
        </p:txBody>
      </p:sp>
      <p:sp>
        <p:nvSpPr>
          <p:cNvPr id="21543" name="Line 150"/>
          <p:cNvSpPr>
            <a:spLocks noChangeShapeType="1"/>
          </p:cNvSpPr>
          <p:nvPr/>
        </p:nvSpPr>
        <p:spPr bwMode="auto">
          <a:xfrm>
            <a:off x="3581400" y="2400300"/>
            <a:ext cx="1295400" cy="914400"/>
          </a:xfrm>
          <a:prstGeom prst="line">
            <a:avLst/>
          </a:prstGeom>
          <a:noFill/>
          <a:ln w="9525">
            <a:solidFill>
              <a:schemeClr val="tx1"/>
            </a:solidFill>
            <a:round/>
            <a:headEnd type="triangle" w="med" len="med"/>
            <a:tailEnd/>
          </a:ln>
          <a:extLst>
            <a:ext uri="{909E8E84-426E-40DD-AFC4-6F175D3DCCD1}">
              <a14:hiddenFill xmlns:a14="http://schemas.microsoft.com/office/drawing/2010/main">
                <a:noFill/>
              </a14:hiddenFill>
            </a:ext>
          </a:extLst>
        </p:spPr>
        <p:txBody>
          <a:bodyPr/>
          <a:lstStyle/>
          <a:p>
            <a:endParaRPr lang="en-US" sz="1100"/>
          </a:p>
        </p:txBody>
      </p:sp>
      <p:sp>
        <p:nvSpPr>
          <p:cNvPr id="21544" name="Text Box 151"/>
          <p:cNvSpPr txBox="1">
            <a:spLocks noChangeArrowheads="1"/>
          </p:cNvSpPr>
          <p:nvPr/>
        </p:nvSpPr>
        <p:spPr bwMode="auto">
          <a:xfrm>
            <a:off x="3505200" y="2628900"/>
            <a:ext cx="53340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ts val="575"/>
              </a:spcBef>
              <a:buClr>
                <a:schemeClr val="accent1"/>
              </a:buClr>
              <a:buSzPct val="85000"/>
              <a:buFont typeface="Wingdings 2" pitchFamily="18" charset="2"/>
              <a:buChar char=""/>
              <a:defRPr sz="2600">
                <a:solidFill>
                  <a:schemeClr val="tx1"/>
                </a:solidFill>
                <a:latin typeface="Perpetua" pitchFamily="18" charset="0"/>
              </a:defRPr>
            </a:lvl1pPr>
            <a:lvl2pPr marL="742950" indent="-285750">
              <a:spcBef>
                <a:spcPts val="375"/>
              </a:spcBef>
              <a:buClr>
                <a:schemeClr val="accent2"/>
              </a:buClr>
              <a:buSzPct val="85000"/>
              <a:buFont typeface="Wingdings 2" pitchFamily="18" charset="2"/>
              <a:buChar char=""/>
              <a:defRPr sz="2400">
                <a:solidFill>
                  <a:schemeClr val="tx1"/>
                </a:solidFill>
                <a:latin typeface="Perpetua" pitchFamily="18" charset="0"/>
              </a:defRPr>
            </a:lvl2pPr>
            <a:lvl3pPr marL="1143000" indent="-228600">
              <a:spcBef>
                <a:spcPts val="375"/>
              </a:spcBef>
              <a:buClr>
                <a:srgbClr val="E6B1AB"/>
              </a:buClr>
              <a:buSzPct val="85000"/>
              <a:buFont typeface="Wingdings 2" pitchFamily="18" charset="2"/>
              <a:buChar char=""/>
              <a:defRPr sz="2000">
                <a:solidFill>
                  <a:schemeClr val="tx1"/>
                </a:solidFill>
                <a:latin typeface="Perpetua" pitchFamily="18" charset="0"/>
              </a:defRPr>
            </a:lvl3pPr>
            <a:lvl4pPr marL="1600200" indent="-228600">
              <a:spcBef>
                <a:spcPts val="375"/>
              </a:spcBef>
              <a:buClr>
                <a:srgbClr val="A28E6A"/>
              </a:buClr>
              <a:buSzPct val="80000"/>
              <a:buFont typeface="Wingdings 2" pitchFamily="18" charset="2"/>
              <a:buChar char=""/>
              <a:defRPr sz="2000">
                <a:solidFill>
                  <a:schemeClr val="tx1"/>
                </a:solidFill>
                <a:latin typeface="Perpetua" pitchFamily="18" charset="0"/>
              </a:defRPr>
            </a:lvl4pPr>
            <a:lvl5pPr marL="2057400" indent="-228600">
              <a:spcBef>
                <a:spcPts val="375"/>
              </a:spcBef>
              <a:buClr>
                <a:srgbClr val="A28E6A"/>
              </a:buClr>
              <a:buChar char="o"/>
              <a:defRPr sz="2000">
                <a:solidFill>
                  <a:schemeClr val="tx1"/>
                </a:solidFill>
                <a:latin typeface="Perpetua" pitchFamily="18" charset="0"/>
              </a:defRPr>
            </a:lvl5pPr>
            <a:lvl6pPr marL="2514600" indent="-228600" eaLnBrk="0" fontAlgn="base" hangingPunct="0">
              <a:spcBef>
                <a:spcPts val="375"/>
              </a:spcBef>
              <a:spcAft>
                <a:spcPct val="0"/>
              </a:spcAft>
              <a:buClr>
                <a:srgbClr val="A28E6A"/>
              </a:buClr>
              <a:buChar char="o"/>
              <a:defRPr sz="2000">
                <a:solidFill>
                  <a:schemeClr val="tx1"/>
                </a:solidFill>
                <a:latin typeface="Perpetua" pitchFamily="18" charset="0"/>
              </a:defRPr>
            </a:lvl6pPr>
            <a:lvl7pPr marL="2971800" indent="-228600" eaLnBrk="0" fontAlgn="base" hangingPunct="0">
              <a:spcBef>
                <a:spcPts val="375"/>
              </a:spcBef>
              <a:spcAft>
                <a:spcPct val="0"/>
              </a:spcAft>
              <a:buClr>
                <a:srgbClr val="A28E6A"/>
              </a:buClr>
              <a:buChar char="o"/>
              <a:defRPr sz="2000">
                <a:solidFill>
                  <a:schemeClr val="tx1"/>
                </a:solidFill>
                <a:latin typeface="Perpetua" pitchFamily="18" charset="0"/>
              </a:defRPr>
            </a:lvl7pPr>
            <a:lvl8pPr marL="3429000" indent="-228600" eaLnBrk="0" fontAlgn="base" hangingPunct="0">
              <a:spcBef>
                <a:spcPts val="375"/>
              </a:spcBef>
              <a:spcAft>
                <a:spcPct val="0"/>
              </a:spcAft>
              <a:buClr>
                <a:srgbClr val="A28E6A"/>
              </a:buClr>
              <a:buChar char="o"/>
              <a:defRPr sz="2000">
                <a:solidFill>
                  <a:schemeClr val="tx1"/>
                </a:solidFill>
                <a:latin typeface="Perpetua" pitchFamily="18" charset="0"/>
              </a:defRPr>
            </a:lvl8pPr>
            <a:lvl9pPr marL="3886200" indent="-228600" eaLnBrk="0" fontAlgn="base" hangingPunct="0">
              <a:spcBef>
                <a:spcPts val="375"/>
              </a:spcBef>
              <a:spcAft>
                <a:spcPct val="0"/>
              </a:spcAft>
              <a:buClr>
                <a:srgbClr val="A28E6A"/>
              </a:buClr>
              <a:buChar char="o"/>
              <a:defRPr sz="2000">
                <a:solidFill>
                  <a:schemeClr val="tx1"/>
                </a:solidFill>
                <a:latin typeface="Perpetua" pitchFamily="18" charset="0"/>
              </a:defRPr>
            </a:lvl9pPr>
          </a:lstStyle>
          <a:p>
            <a:pPr eaLnBrk="1" hangingPunct="1">
              <a:spcBef>
                <a:spcPct val="50000"/>
              </a:spcBef>
              <a:buClrTx/>
              <a:buSzTx/>
              <a:buFontTx/>
              <a:buNone/>
            </a:pPr>
            <a:r>
              <a:rPr lang="en-US" altLang="en-US" sz="1400">
                <a:latin typeface="Arial" pitchFamily="34" charset="0"/>
              </a:rPr>
              <a:t>0.8</a:t>
            </a:r>
          </a:p>
        </p:txBody>
      </p:sp>
      <p:sp>
        <p:nvSpPr>
          <p:cNvPr id="21545" name="Line 152"/>
          <p:cNvSpPr>
            <a:spLocks noChangeShapeType="1"/>
          </p:cNvSpPr>
          <p:nvPr/>
        </p:nvSpPr>
        <p:spPr bwMode="auto">
          <a:xfrm flipH="1">
            <a:off x="2590800" y="3028950"/>
            <a:ext cx="457200" cy="685800"/>
          </a:xfrm>
          <a:prstGeom prst="line">
            <a:avLst/>
          </a:prstGeom>
          <a:noFill/>
          <a:ln w="9525">
            <a:solidFill>
              <a:schemeClr val="tx1"/>
            </a:solidFill>
            <a:round/>
            <a:headEnd type="triangle" w="med" len="med"/>
            <a:tailEnd/>
          </a:ln>
          <a:extLst>
            <a:ext uri="{909E8E84-426E-40DD-AFC4-6F175D3DCCD1}">
              <a14:hiddenFill xmlns:a14="http://schemas.microsoft.com/office/drawing/2010/main">
                <a:noFill/>
              </a14:hiddenFill>
            </a:ext>
          </a:extLst>
        </p:spPr>
        <p:txBody>
          <a:bodyPr/>
          <a:lstStyle/>
          <a:p>
            <a:endParaRPr lang="en-US" sz="1100"/>
          </a:p>
        </p:txBody>
      </p:sp>
      <p:sp>
        <p:nvSpPr>
          <p:cNvPr id="21546" name="Line 153"/>
          <p:cNvSpPr>
            <a:spLocks noChangeShapeType="1"/>
          </p:cNvSpPr>
          <p:nvPr/>
        </p:nvSpPr>
        <p:spPr bwMode="auto">
          <a:xfrm flipH="1">
            <a:off x="2819400" y="3028950"/>
            <a:ext cx="1981200" cy="685800"/>
          </a:xfrm>
          <a:prstGeom prst="line">
            <a:avLst/>
          </a:prstGeom>
          <a:noFill/>
          <a:ln w="9525">
            <a:solidFill>
              <a:schemeClr val="tx1"/>
            </a:solidFill>
            <a:round/>
            <a:headEnd type="triangle" w="med" len="med"/>
            <a:tailEnd/>
          </a:ln>
          <a:extLst>
            <a:ext uri="{909E8E84-426E-40DD-AFC4-6F175D3DCCD1}">
              <a14:hiddenFill xmlns:a14="http://schemas.microsoft.com/office/drawing/2010/main">
                <a:noFill/>
              </a14:hiddenFill>
            </a:ext>
          </a:extLst>
        </p:spPr>
        <p:txBody>
          <a:bodyPr/>
          <a:lstStyle/>
          <a:p>
            <a:endParaRPr lang="en-US" sz="1100"/>
          </a:p>
        </p:txBody>
      </p:sp>
      <p:sp>
        <p:nvSpPr>
          <p:cNvPr id="21547" name="Text Box 154"/>
          <p:cNvSpPr txBox="1">
            <a:spLocks noChangeArrowheads="1"/>
          </p:cNvSpPr>
          <p:nvPr/>
        </p:nvSpPr>
        <p:spPr bwMode="auto">
          <a:xfrm>
            <a:off x="2819400" y="3200400"/>
            <a:ext cx="533400" cy="2750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ts val="575"/>
              </a:spcBef>
              <a:buClr>
                <a:schemeClr val="accent1"/>
              </a:buClr>
              <a:buSzPct val="85000"/>
              <a:buFont typeface="Wingdings 2" pitchFamily="18" charset="2"/>
              <a:buChar char=""/>
              <a:defRPr sz="2600">
                <a:solidFill>
                  <a:schemeClr val="tx1"/>
                </a:solidFill>
                <a:latin typeface="Perpetua" pitchFamily="18" charset="0"/>
              </a:defRPr>
            </a:lvl1pPr>
            <a:lvl2pPr marL="742950" indent="-285750">
              <a:spcBef>
                <a:spcPts val="375"/>
              </a:spcBef>
              <a:buClr>
                <a:schemeClr val="accent2"/>
              </a:buClr>
              <a:buSzPct val="85000"/>
              <a:buFont typeface="Wingdings 2" pitchFamily="18" charset="2"/>
              <a:buChar char=""/>
              <a:defRPr sz="2400">
                <a:solidFill>
                  <a:schemeClr val="tx1"/>
                </a:solidFill>
                <a:latin typeface="Perpetua" pitchFamily="18" charset="0"/>
              </a:defRPr>
            </a:lvl2pPr>
            <a:lvl3pPr marL="1143000" indent="-228600">
              <a:spcBef>
                <a:spcPts val="375"/>
              </a:spcBef>
              <a:buClr>
                <a:srgbClr val="E6B1AB"/>
              </a:buClr>
              <a:buSzPct val="85000"/>
              <a:buFont typeface="Wingdings 2" pitchFamily="18" charset="2"/>
              <a:buChar char=""/>
              <a:defRPr sz="2000">
                <a:solidFill>
                  <a:schemeClr val="tx1"/>
                </a:solidFill>
                <a:latin typeface="Perpetua" pitchFamily="18" charset="0"/>
              </a:defRPr>
            </a:lvl3pPr>
            <a:lvl4pPr marL="1600200" indent="-228600">
              <a:spcBef>
                <a:spcPts val="375"/>
              </a:spcBef>
              <a:buClr>
                <a:srgbClr val="A28E6A"/>
              </a:buClr>
              <a:buSzPct val="80000"/>
              <a:buFont typeface="Wingdings 2" pitchFamily="18" charset="2"/>
              <a:buChar char=""/>
              <a:defRPr sz="2000">
                <a:solidFill>
                  <a:schemeClr val="tx1"/>
                </a:solidFill>
                <a:latin typeface="Perpetua" pitchFamily="18" charset="0"/>
              </a:defRPr>
            </a:lvl4pPr>
            <a:lvl5pPr marL="2057400" indent="-228600">
              <a:spcBef>
                <a:spcPts val="375"/>
              </a:spcBef>
              <a:buClr>
                <a:srgbClr val="A28E6A"/>
              </a:buClr>
              <a:buChar char="o"/>
              <a:defRPr sz="2000">
                <a:solidFill>
                  <a:schemeClr val="tx1"/>
                </a:solidFill>
                <a:latin typeface="Perpetua" pitchFamily="18" charset="0"/>
              </a:defRPr>
            </a:lvl5pPr>
            <a:lvl6pPr marL="2514600" indent="-228600" eaLnBrk="0" fontAlgn="base" hangingPunct="0">
              <a:spcBef>
                <a:spcPts val="375"/>
              </a:spcBef>
              <a:spcAft>
                <a:spcPct val="0"/>
              </a:spcAft>
              <a:buClr>
                <a:srgbClr val="A28E6A"/>
              </a:buClr>
              <a:buChar char="o"/>
              <a:defRPr sz="2000">
                <a:solidFill>
                  <a:schemeClr val="tx1"/>
                </a:solidFill>
                <a:latin typeface="Perpetua" pitchFamily="18" charset="0"/>
              </a:defRPr>
            </a:lvl6pPr>
            <a:lvl7pPr marL="2971800" indent="-228600" eaLnBrk="0" fontAlgn="base" hangingPunct="0">
              <a:spcBef>
                <a:spcPts val="375"/>
              </a:spcBef>
              <a:spcAft>
                <a:spcPct val="0"/>
              </a:spcAft>
              <a:buClr>
                <a:srgbClr val="A28E6A"/>
              </a:buClr>
              <a:buChar char="o"/>
              <a:defRPr sz="2000">
                <a:solidFill>
                  <a:schemeClr val="tx1"/>
                </a:solidFill>
                <a:latin typeface="Perpetua" pitchFamily="18" charset="0"/>
              </a:defRPr>
            </a:lvl7pPr>
            <a:lvl8pPr marL="3429000" indent="-228600" eaLnBrk="0" fontAlgn="base" hangingPunct="0">
              <a:spcBef>
                <a:spcPts val="375"/>
              </a:spcBef>
              <a:spcAft>
                <a:spcPct val="0"/>
              </a:spcAft>
              <a:buClr>
                <a:srgbClr val="A28E6A"/>
              </a:buClr>
              <a:buChar char="o"/>
              <a:defRPr sz="2000">
                <a:solidFill>
                  <a:schemeClr val="tx1"/>
                </a:solidFill>
                <a:latin typeface="Perpetua" pitchFamily="18" charset="0"/>
              </a:defRPr>
            </a:lvl8pPr>
            <a:lvl9pPr marL="3886200" indent="-228600" eaLnBrk="0" fontAlgn="base" hangingPunct="0">
              <a:spcBef>
                <a:spcPts val="375"/>
              </a:spcBef>
              <a:spcAft>
                <a:spcPct val="0"/>
              </a:spcAft>
              <a:buClr>
                <a:srgbClr val="A28E6A"/>
              </a:buClr>
              <a:buChar char="o"/>
              <a:defRPr sz="2000">
                <a:solidFill>
                  <a:schemeClr val="tx1"/>
                </a:solidFill>
                <a:latin typeface="Perpetua" pitchFamily="18" charset="0"/>
              </a:defRPr>
            </a:lvl9pPr>
          </a:lstStyle>
          <a:p>
            <a:pPr eaLnBrk="1" hangingPunct="1">
              <a:spcBef>
                <a:spcPct val="50000"/>
              </a:spcBef>
              <a:buClrTx/>
              <a:buSzTx/>
              <a:buFontTx/>
              <a:buNone/>
            </a:pPr>
            <a:r>
              <a:rPr lang="en-US" altLang="en-US" sz="1400">
                <a:latin typeface="Arial" pitchFamily="34" charset="0"/>
              </a:rPr>
              <a:t>0.8</a:t>
            </a:r>
          </a:p>
        </p:txBody>
      </p:sp>
      <p:sp>
        <p:nvSpPr>
          <p:cNvPr id="21548" name="Text Box 155"/>
          <p:cNvSpPr txBox="1">
            <a:spLocks noChangeArrowheads="1"/>
          </p:cNvSpPr>
          <p:nvPr/>
        </p:nvSpPr>
        <p:spPr bwMode="auto">
          <a:xfrm>
            <a:off x="3505200" y="3143250"/>
            <a:ext cx="53340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ts val="575"/>
              </a:spcBef>
              <a:buClr>
                <a:schemeClr val="accent1"/>
              </a:buClr>
              <a:buSzPct val="85000"/>
              <a:buFont typeface="Wingdings 2" pitchFamily="18" charset="2"/>
              <a:buChar char=""/>
              <a:defRPr sz="2600">
                <a:solidFill>
                  <a:schemeClr val="tx1"/>
                </a:solidFill>
                <a:latin typeface="Perpetua" pitchFamily="18" charset="0"/>
              </a:defRPr>
            </a:lvl1pPr>
            <a:lvl2pPr marL="742950" indent="-285750">
              <a:spcBef>
                <a:spcPts val="375"/>
              </a:spcBef>
              <a:buClr>
                <a:schemeClr val="accent2"/>
              </a:buClr>
              <a:buSzPct val="85000"/>
              <a:buFont typeface="Wingdings 2" pitchFamily="18" charset="2"/>
              <a:buChar char=""/>
              <a:defRPr sz="2400">
                <a:solidFill>
                  <a:schemeClr val="tx1"/>
                </a:solidFill>
                <a:latin typeface="Perpetua" pitchFamily="18" charset="0"/>
              </a:defRPr>
            </a:lvl2pPr>
            <a:lvl3pPr marL="1143000" indent="-228600">
              <a:spcBef>
                <a:spcPts val="375"/>
              </a:spcBef>
              <a:buClr>
                <a:srgbClr val="E6B1AB"/>
              </a:buClr>
              <a:buSzPct val="85000"/>
              <a:buFont typeface="Wingdings 2" pitchFamily="18" charset="2"/>
              <a:buChar char=""/>
              <a:defRPr sz="2000">
                <a:solidFill>
                  <a:schemeClr val="tx1"/>
                </a:solidFill>
                <a:latin typeface="Perpetua" pitchFamily="18" charset="0"/>
              </a:defRPr>
            </a:lvl3pPr>
            <a:lvl4pPr marL="1600200" indent="-228600">
              <a:spcBef>
                <a:spcPts val="375"/>
              </a:spcBef>
              <a:buClr>
                <a:srgbClr val="A28E6A"/>
              </a:buClr>
              <a:buSzPct val="80000"/>
              <a:buFont typeface="Wingdings 2" pitchFamily="18" charset="2"/>
              <a:buChar char=""/>
              <a:defRPr sz="2000">
                <a:solidFill>
                  <a:schemeClr val="tx1"/>
                </a:solidFill>
                <a:latin typeface="Perpetua" pitchFamily="18" charset="0"/>
              </a:defRPr>
            </a:lvl4pPr>
            <a:lvl5pPr marL="2057400" indent="-228600">
              <a:spcBef>
                <a:spcPts val="375"/>
              </a:spcBef>
              <a:buClr>
                <a:srgbClr val="A28E6A"/>
              </a:buClr>
              <a:buChar char="o"/>
              <a:defRPr sz="2000">
                <a:solidFill>
                  <a:schemeClr val="tx1"/>
                </a:solidFill>
                <a:latin typeface="Perpetua" pitchFamily="18" charset="0"/>
              </a:defRPr>
            </a:lvl5pPr>
            <a:lvl6pPr marL="2514600" indent="-228600" eaLnBrk="0" fontAlgn="base" hangingPunct="0">
              <a:spcBef>
                <a:spcPts val="375"/>
              </a:spcBef>
              <a:spcAft>
                <a:spcPct val="0"/>
              </a:spcAft>
              <a:buClr>
                <a:srgbClr val="A28E6A"/>
              </a:buClr>
              <a:buChar char="o"/>
              <a:defRPr sz="2000">
                <a:solidFill>
                  <a:schemeClr val="tx1"/>
                </a:solidFill>
                <a:latin typeface="Perpetua" pitchFamily="18" charset="0"/>
              </a:defRPr>
            </a:lvl6pPr>
            <a:lvl7pPr marL="2971800" indent="-228600" eaLnBrk="0" fontAlgn="base" hangingPunct="0">
              <a:spcBef>
                <a:spcPts val="375"/>
              </a:spcBef>
              <a:spcAft>
                <a:spcPct val="0"/>
              </a:spcAft>
              <a:buClr>
                <a:srgbClr val="A28E6A"/>
              </a:buClr>
              <a:buChar char="o"/>
              <a:defRPr sz="2000">
                <a:solidFill>
                  <a:schemeClr val="tx1"/>
                </a:solidFill>
                <a:latin typeface="Perpetua" pitchFamily="18" charset="0"/>
              </a:defRPr>
            </a:lvl7pPr>
            <a:lvl8pPr marL="3429000" indent="-228600" eaLnBrk="0" fontAlgn="base" hangingPunct="0">
              <a:spcBef>
                <a:spcPts val="375"/>
              </a:spcBef>
              <a:spcAft>
                <a:spcPct val="0"/>
              </a:spcAft>
              <a:buClr>
                <a:srgbClr val="A28E6A"/>
              </a:buClr>
              <a:buChar char="o"/>
              <a:defRPr sz="2000">
                <a:solidFill>
                  <a:schemeClr val="tx1"/>
                </a:solidFill>
                <a:latin typeface="Perpetua" pitchFamily="18" charset="0"/>
              </a:defRPr>
            </a:lvl8pPr>
            <a:lvl9pPr marL="3886200" indent="-228600" eaLnBrk="0" fontAlgn="base" hangingPunct="0">
              <a:spcBef>
                <a:spcPts val="375"/>
              </a:spcBef>
              <a:spcAft>
                <a:spcPct val="0"/>
              </a:spcAft>
              <a:buClr>
                <a:srgbClr val="A28E6A"/>
              </a:buClr>
              <a:buChar char="o"/>
              <a:defRPr sz="2000">
                <a:solidFill>
                  <a:schemeClr val="tx1"/>
                </a:solidFill>
                <a:latin typeface="Perpetua" pitchFamily="18" charset="0"/>
              </a:defRPr>
            </a:lvl9pPr>
          </a:lstStyle>
          <a:p>
            <a:pPr eaLnBrk="1" hangingPunct="1">
              <a:spcBef>
                <a:spcPct val="50000"/>
              </a:spcBef>
              <a:buClrTx/>
              <a:buSzTx/>
              <a:buFontTx/>
              <a:buNone/>
            </a:pPr>
            <a:r>
              <a:rPr lang="en-US" altLang="en-US" sz="1400">
                <a:latin typeface="Arial" pitchFamily="34" charset="0"/>
              </a:rPr>
              <a:t>0.8</a:t>
            </a:r>
          </a:p>
        </p:txBody>
      </p:sp>
      <p:sp>
        <p:nvSpPr>
          <p:cNvPr id="21549" name="Text Box 156"/>
          <p:cNvSpPr txBox="1">
            <a:spLocks noChangeArrowheads="1"/>
          </p:cNvSpPr>
          <p:nvPr/>
        </p:nvSpPr>
        <p:spPr bwMode="auto">
          <a:xfrm>
            <a:off x="1524000" y="2114550"/>
            <a:ext cx="1066800" cy="307777"/>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spcBef>
                <a:spcPts val="575"/>
              </a:spcBef>
              <a:buClr>
                <a:schemeClr val="accent1"/>
              </a:buClr>
              <a:buSzPct val="85000"/>
              <a:buFont typeface="Wingdings 2" pitchFamily="18" charset="2"/>
              <a:buChar char=""/>
              <a:defRPr sz="2600">
                <a:solidFill>
                  <a:schemeClr val="tx1"/>
                </a:solidFill>
                <a:latin typeface="Perpetua" pitchFamily="18" charset="0"/>
              </a:defRPr>
            </a:lvl1pPr>
            <a:lvl2pPr marL="742950" indent="-285750">
              <a:spcBef>
                <a:spcPts val="375"/>
              </a:spcBef>
              <a:buClr>
                <a:schemeClr val="accent2"/>
              </a:buClr>
              <a:buSzPct val="85000"/>
              <a:buFont typeface="Wingdings 2" pitchFamily="18" charset="2"/>
              <a:buChar char=""/>
              <a:defRPr sz="2400">
                <a:solidFill>
                  <a:schemeClr val="tx1"/>
                </a:solidFill>
                <a:latin typeface="Perpetua" pitchFamily="18" charset="0"/>
              </a:defRPr>
            </a:lvl2pPr>
            <a:lvl3pPr marL="1143000" indent="-228600">
              <a:spcBef>
                <a:spcPts val="375"/>
              </a:spcBef>
              <a:buClr>
                <a:srgbClr val="E6B1AB"/>
              </a:buClr>
              <a:buSzPct val="85000"/>
              <a:buFont typeface="Wingdings 2" pitchFamily="18" charset="2"/>
              <a:buChar char=""/>
              <a:defRPr sz="2000">
                <a:solidFill>
                  <a:schemeClr val="tx1"/>
                </a:solidFill>
                <a:latin typeface="Perpetua" pitchFamily="18" charset="0"/>
              </a:defRPr>
            </a:lvl3pPr>
            <a:lvl4pPr marL="1600200" indent="-228600">
              <a:spcBef>
                <a:spcPts val="375"/>
              </a:spcBef>
              <a:buClr>
                <a:srgbClr val="A28E6A"/>
              </a:buClr>
              <a:buSzPct val="80000"/>
              <a:buFont typeface="Wingdings 2" pitchFamily="18" charset="2"/>
              <a:buChar char=""/>
              <a:defRPr sz="2000">
                <a:solidFill>
                  <a:schemeClr val="tx1"/>
                </a:solidFill>
                <a:latin typeface="Perpetua" pitchFamily="18" charset="0"/>
              </a:defRPr>
            </a:lvl4pPr>
            <a:lvl5pPr marL="2057400" indent="-228600">
              <a:spcBef>
                <a:spcPts val="375"/>
              </a:spcBef>
              <a:buClr>
                <a:srgbClr val="A28E6A"/>
              </a:buClr>
              <a:buChar char="o"/>
              <a:defRPr sz="2000">
                <a:solidFill>
                  <a:schemeClr val="tx1"/>
                </a:solidFill>
                <a:latin typeface="Perpetua" pitchFamily="18" charset="0"/>
              </a:defRPr>
            </a:lvl5pPr>
            <a:lvl6pPr marL="2514600" indent="-228600" eaLnBrk="0" fontAlgn="base" hangingPunct="0">
              <a:spcBef>
                <a:spcPts val="375"/>
              </a:spcBef>
              <a:spcAft>
                <a:spcPct val="0"/>
              </a:spcAft>
              <a:buClr>
                <a:srgbClr val="A28E6A"/>
              </a:buClr>
              <a:buChar char="o"/>
              <a:defRPr sz="2000">
                <a:solidFill>
                  <a:schemeClr val="tx1"/>
                </a:solidFill>
                <a:latin typeface="Perpetua" pitchFamily="18" charset="0"/>
              </a:defRPr>
            </a:lvl6pPr>
            <a:lvl7pPr marL="2971800" indent="-228600" eaLnBrk="0" fontAlgn="base" hangingPunct="0">
              <a:spcBef>
                <a:spcPts val="375"/>
              </a:spcBef>
              <a:spcAft>
                <a:spcPct val="0"/>
              </a:spcAft>
              <a:buClr>
                <a:srgbClr val="A28E6A"/>
              </a:buClr>
              <a:buChar char="o"/>
              <a:defRPr sz="2000">
                <a:solidFill>
                  <a:schemeClr val="tx1"/>
                </a:solidFill>
                <a:latin typeface="Perpetua" pitchFamily="18" charset="0"/>
              </a:defRPr>
            </a:lvl7pPr>
            <a:lvl8pPr marL="3429000" indent="-228600" eaLnBrk="0" fontAlgn="base" hangingPunct="0">
              <a:spcBef>
                <a:spcPts val="375"/>
              </a:spcBef>
              <a:spcAft>
                <a:spcPct val="0"/>
              </a:spcAft>
              <a:buClr>
                <a:srgbClr val="A28E6A"/>
              </a:buClr>
              <a:buChar char="o"/>
              <a:defRPr sz="2000">
                <a:solidFill>
                  <a:schemeClr val="tx1"/>
                </a:solidFill>
                <a:latin typeface="Perpetua" pitchFamily="18" charset="0"/>
              </a:defRPr>
            </a:lvl8pPr>
            <a:lvl9pPr marL="3886200" indent="-228600" eaLnBrk="0" fontAlgn="base" hangingPunct="0">
              <a:spcBef>
                <a:spcPts val="375"/>
              </a:spcBef>
              <a:spcAft>
                <a:spcPct val="0"/>
              </a:spcAft>
              <a:buClr>
                <a:srgbClr val="A28E6A"/>
              </a:buClr>
              <a:buChar char="o"/>
              <a:defRPr sz="2000">
                <a:solidFill>
                  <a:schemeClr val="tx1"/>
                </a:solidFill>
                <a:latin typeface="Perpetua" pitchFamily="18" charset="0"/>
              </a:defRPr>
            </a:lvl9pPr>
          </a:lstStyle>
          <a:p>
            <a:pPr eaLnBrk="1" hangingPunct="1">
              <a:spcBef>
                <a:spcPct val="50000"/>
              </a:spcBef>
              <a:buClrTx/>
              <a:buSzTx/>
              <a:buFontTx/>
              <a:buNone/>
            </a:pPr>
            <a:r>
              <a:rPr lang="en-US" altLang="en-US" sz="1400">
                <a:latin typeface="Arial" pitchFamily="34" charset="0"/>
              </a:rPr>
              <a:t>software </a:t>
            </a:r>
          </a:p>
        </p:txBody>
      </p:sp>
      <p:sp>
        <p:nvSpPr>
          <p:cNvPr id="21550" name="Line 157"/>
          <p:cNvSpPr>
            <a:spLocks noChangeShapeType="1"/>
          </p:cNvSpPr>
          <p:nvPr/>
        </p:nvSpPr>
        <p:spPr bwMode="auto">
          <a:xfrm>
            <a:off x="2590800" y="2286000"/>
            <a:ext cx="533400" cy="0"/>
          </a:xfrm>
          <a:prstGeom prst="line">
            <a:avLst/>
          </a:prstGeom>
          <a:noFill/>
          <a:ln w="9525">
            <a:solidFill>
              <a:schemeClr val="tx1"/>
            </a:solidFill>
            <a:round/>
            <a:headEnd type="triangle" w="med" len="med"/>
            <a:tailEnd/>
          </a:ln>
          <a:extLst>
            <a:ext uri="{909E8E84-426E-40DD-AFC4-6F175D3DCCD1}">
              <a14:hiddenFill xmlns:a14="http://schemas.microsoft.com/office/drawing/2010/main">
                <a:noFill/>
              </a14:hiddenFill>
            </a:ext>
          </a:extLst>
        </p:spPr>
        <p:txBody>
          <a:bodyPr/>
          <a:lstStyle/>
          <a:p>
            <a:endParaRPr lang="en-US" sz="1100"/>
          </a:p>
        </p:txBody>
      </p:sp>
      <p:sp>
        <p:nvSpPr>
          <p:cNvPr id="21551" name="Text Box 158"/>
          <p:cNvSpPr txBox="1">
            <a:spLocks noChangeArrowheads="1"/>
          </p:cNvSpPr>
          <p:nvPr/>
        </p:nvSpPr>
        <p:spPr bwMode="auto">
          <a:xfrm>
            <a:off x="2590800" y="2057400"/>
            <a:ext cx="533400" cy="2750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ts val="575"/>
              </a:spcBef>
              <a:buClr>
                <a:schemeClr val="accent1"/>
              </a:buClr>
              <a:buSzPct val="85000"/>
              <a:buFont typeface="Wingdings 2" pitchFamily="18" charset="2"/>
              <a:buChar char=""/>
              <a:defRPr sz="2600">
                <a:solidFill>
                  <a:schemeClr val="tx1"/>
                </a:solidFill>
                <a:latin typeface="Perpetua" pitchFamily="18" charset="0"/>
              </a:defRPr>
            </a:lvl1pPr>
            <a:lvl2pPr marL="742950" indent="-285750">
              <a:spcBef>
                <a:spcPts val="375"/>
              </a:spcBef>
              <a:buClr>
                <a:schemeClr val="accent2"/>
              </a:buClr>
              <a:buSzPct val="85000"/>
              <a:buFont typeface="Wingdings 2" pitchFamily="18" charset="2"/>
              <a:buChar char=""/>
              <a:defRPr sz="2400">
                <a:solidFill>
                  <a:schemeClr val="tx1"/>
                </a:solidFill>
                <a:latin typeface="Perpetua" pitchFamily="18" charset="0"/>
              </a:defRPr>
            </a:lvl2pPr>
            <a:lvl3pPr marL="1143000" indent="-228600">
              <a:spcBef>
                <a:spcPts val="375"/>
              </a:spcBef>
              <a:buClr>
                <a:srgbClr val="E6B1AB"/>
              </a:buClr>
              <a:buSzPct val="85000"/>
              <a:buFont typeface="Wingdings 2" pitchFamily="18" charset="2"/>
              <a:buChar char=""/>
              <a:defRPr sz="2000">
                <a:solidFill>
                  <a:schemeClr val="tx1"/>
                </a:solidFill>
                <a:latin typeface="Perpetua" pitchFamily="18" charset="0"/>
              </a:defRPr>
            </a:lvl3pPr>
            <a:lvl4pPr marL="1600200" indent="-228600">
              <a:spcBef>
                <a:spcPts val="375"/>
              </a:spcBef>
              <a:buClr>
                <a:srgbClr val="A28E6A"/>
              </a:buClr>
              <a:buSzPct val="80000"/>
              <a:buFont typeface="Wingdings 2" pitchFamily="18" charset="2"/>
              <a:buChar char=""/>
              <a:defRPr sz="2000">
                <a:solidFill>
                  <a:schemeClr val="tx1"/>
                </a:solidFill>
                <a:latin typeface="Perpetua" pitchFamily="18" charset="0"/>
              </a:defRPr>
            </a:lvl4pPr>
            <a:lvl5pPr marL="2057400" indent="-228600">
              <a:spcBef>
                <a:spcPts val="375"/>
              </a:spcBef>
              <a:buClr>
                <a:srgbClr val="A28E6A"/>
              </a:buClr>
              <a:buChar char="o"/>
              <a:defRPr sz="2000">
                <a:solidFill>
                  <a:schemeClr val="tx1"/>
                </a:solidFill>
                <a:latin typeface="Perpetua" pitchFamily="18" charset="0"/>
              </a:defRPr>
            </a:lvl5pPr>
            <a:lvl6pPr marL="2514600" indent="-228600" eaLnBrk="0" fontAlgn="base" hangingPunct="0">
              <a:spcBef>
                <a:spcPts val="375"/>
              </a:spcBef>
              <a:spcAft>
                <a:spcPct val="0"/>
              </a:spcAft>
              <a:buClr>
                <a:srgbClr val="A28E6A"/>
              </a:buClr>
              <a:buChar char="o"/>
              <a:defRPr sz="2000">
                <a:solidFill>
                  <a:schemeClr val="tx1"/>
                </a:solidFill>
                <a:latin typeface="Perpetua" pitchFamily="18" charset="0"/>
              </a:defRPr>
            </a:lvl6pPr>
            <a:lvl7pPr marL="2971800" indent="-228600" eaLnBrk="0" fontAlgn="base" hangingPunct="0">
              <a:spcBef>
                <a:spcPts val="375"/>
              </a:spcBef>
              <a:spcAft>
                <a:spcPct val="0"/>
              </a:spcAft>
              <a:buClr>
                <a:srgbClr val="A28E6A"/>
              </a:buClr>
              <a:buChar char="o"/>
              <a:defRPr sz="2000">
                <a:solidFill>
                  <a:schemeClr val="tx1"/>
                </a:solidFill>
                <a:latin typeface="Perpetua" pitchFamily="18" charset="0"/>
              </a:defRPr>
            </a:lvl7pPr>
            <a:lvl8pPr marL="3429000" indent="-228600" eaLnBrk="0" fontAlgn="base" hangingPunct="0">
              <a:spcBef>
                <a:spcPts val="375"/>
              </a:spcBef>
              <a:spcAft>
                <a:spcPct val="0"/>
              </a:spcAft>
              <a:buClr>
                <a:srgbClr val="A28E6A"/>
              </a:buClr>
              <a:buChar char="o"/>
              <a:defRPr sz="2000">
                <a:solidFill>
                  <a:schemeClr val="tx1"/>
                </a:solidFill>
                <a:latin typeface="Perpetua" pitchFamily="18" charset="0"/>
              </a:defRPr>
            </a:lvl8pPr>
            <a:lvl9pPr marL="3886200" indent="-228600" eaLnBrk="0" fontAlgn="base" hangingPunct="0">
              <a:spcBef>
                <a:spcPts val="375"/>
              </a:spcBef>
              <a:spcAft>
                <a:spcPct val="0"/>
              </a:spcAft>
              <a:buClr>
                <a:srgbClr val="A28E6A"/>
              </a:buClr>
              <a:buChar char="o"/>
              <a:defRPr sz="2000">
                <a:solidFill>
                  <a:schemeClr val="tx1"/>
                </a:solidFill>
                <a:latin typeface="Perpetua" pitchFamily="18" charset="0"/>
              </a:defRPr>
            </a:lvl9pPr>
          </a:lstStyle>
          <a:p>
            <a:pPr eaLnBrk="1" hangingPunct="1">
              <a:spcBef>
                <a:spcPct val="50000"/>
              </a:spcBef>
              <a:buClrTx/>
              <a:buSzTx/>
              <a:buFontTx/>
              <a:buNone/>
            </a:pPr>
            <a:r>
              <a:rPr lang="en-US" altLang="en-US" sz="1400">
                <a:latin typeface="Arial" pitchFamily="34" charset="0"/>
              </a:rPr>
              <a:t>0.9</a:t>
            </a:r>
          </a:p>
        </p:txBody>
      </p:sp>
      <p:sp>
        <p:nvSpPr>
          <p:cNvPr id="21552" name="Slide Number Placeholder 53"/>
          <p:cNvSpPr>
            <a:spLocks noGrp="1"/>
          </p:cNvSpPr>
          <p:nvPr>
            <p:ph type="sldNum" sz="quarter" idx="12"/>
          </p:nvPr>
        </p:nvSpPr>
        <p:spPr bwMode="auto">
          <a:extLst>
            <a:ext uri="{91240B29-F687-4F45-9708-019B960494DF}">
              <a14:hiddenLine xmlns:a14="http://schemas.microsoft.com/office/drawing/2010/main" w="9525">
                <a:solidFill>
                  <a:srgbClr val="000000"/>
                </a:solidFill>
                <a:round/>
                <a:headEnd/>
                <a:tailEnd/>
              </a14:hiddenLine>
            </a:ext>
          </a:extLst>
        </p:spPr>
        <p:txBody>
          <a:bodyPr/>
          <a:lstStyle>
            <a:lvl1pPr>
              <a:spcBef>
                <a:spcPts val="575"/>
              </a:spcBef>
              <a:buClr>
                <a:schemeClr val="accent1"/>
              </a:buClr>
              <a:buSzPct val="85000"/>
              <a:buFont typeface="Wingdings 2" pitchFamily="18" charset="2"/>
              <a:buChar char=""/>
              <a:defRPr sz="2600">
                <a:solidFill>
                  <a:schemeClr val="tx1"/>
                </a:solidFill>
                <a:latin typeface="Perpetua" pitchFamily="18" charset="0"/>
              </a:defRPr>
            </a:lvl1pPr>
            <a:lvl2pPr marL="742950" indent="-285750">
              <a:spcBef>
                <a:spcPts val="375"/>
              </a:spcBef>
              <a:buClr>
                <a:schemeClr val="accent2"/>
              </a:buClr>
              <a:buSzPct val="85000"/>
              <a:buFont typeface="Wingdings 2" pitchFamily="18" charset="2"/>
              <a:buChar char=""/>
              <a:defRPr sz="2400">
                <a:solidFill>
                  <a:schemeClr val="tx1"/>
                </a:solidFill>
                <a:latin typeface="Perpetua" pitchFamily="18" charset="0"/>
              </a:defRPr>
            </a:lvl2pPr>
            <a:lvl3pPr marL="1143000" indent="-228600">
              <a:spcBef>
                <a:spcPts val="375"/>
              </a:spcBef>
              <a:buClr>
                <a:srgbClr val="E6B1AB"/>
              </a:buClr>
              <a:buSzPct val="85000"/>
              <a:buFont typeface="Wingdings 2" pitchFamily="18" charset="2"/>
              <a:buChar char=""/>
              <a:defRPr sz="2000">
                <a:solidFill>
                  <a:schemeClr val="tx1"/>
                </a:solidFill>
                <a:latin typeface="Perpetua" pitchFamily="18" charset="0"/>
              </a:defRPr>
            </a:lvl3pPr>
            <a:lvl4pPr marL="1600200" indent="-228600">
              <a:spcBef>
                <a:spcPts val="375"/>
              </a:spcBef>
              <a:buClr>
                <a:srgbClr val="A28E6A"/>
              </a:buClr>
              <a:buSzPct val="80000"/>
              <a:buFont typeface="Wingdings 2" pitchFamily="18" charset="2"/>
              <a:buChar char=""/>
              <a:defRPr sz="2000">
                <a:solidFill>
                  <a:schemeClr val="tx1"/>
                </a:solidFill>
                <a:latin typeface="Perpetua" pitchFamily="18" charset="0"/>
              </a:defRPr>
            </a:lvl4pPr>
            <a:lvl5pPr marL="2057400" indent="-228600">
              <a:spcBef>
                <a:spcPts val="375"/>
              </a:spcBef>
              <a:buClr>
                <a:srgbClr val="A28E6A"/>
              </a:buClr>
              <a:buChar char="o"/>
              <a:defRPr sz="2000">
                <a:solidFill>
                  <a:schemeClr val="tx1"/>
                </a:solidFill>
                <a:latin typeface="Perpetua" pitchFamily="18" charset="0"/>
              </a:defRPr>
            </a:lvl5pPr>
            <a:lvl6pPr marL="2514600" indent="-228600" eaLnBrk="0" fontAlgn="base" hangingPunct="0">
              <a:spcBef>
                <a:spcPts val="375"/>
              </a:spcBef>
              <a:spcAft>
                <a:spcPct val="0"/>
              </a:spcAft>
              <a:buClr>
                <a:srgbClr val="A28E6A"/>
              </a:buClr>
              <a:buChar char="o"/>
              <a:defRPr sz="2000">
                <a:solidFill>
                  <a:schemeClr val="tx1"/>
                </a:solidFill>
                <a:latin typeface="Perpetua" pitchFamily="18" charset="0"/>
              </a:defRPr>
            </a:lvl6pPr>
            <a:lvl7pPr marL="2971800" indent="-228600" eaLnBrk="0" fontAlgn="base" hangingPunct="0">
              <a:spcBef>
                <a:spcPts val="375"/>
              </a:spcBef>
              <a:spcAft>
                <a:spcPct val="0"/>
              </a:spcAft>
              <a:buClr>
                <a:srgbClr val="A28E6A"/>
              </a:buClr>
              <a:buChar char="o"/>
              <a:defRPr sz="2000">
                <a:solidFill>
                  <a:schemeClr val="tx1"/>
                </a:solidFill>
                <a:latin typeface="Perpetua" pitchFamily="18" charset="0"/>
              </a:defRPr>
            </a:lvl7pPr>
            <a:lvl8pPr marL="3429000" indent="-228600" eaLnBrk="0" fontAlgn="base" hangingPunct="0">
              <a:spcBef>
                <a:spcPts val="375"/>
              </a:spcBef>
              <a:spcAft>
                <a:spcPct val="0"/>
              </a:spcAft>
              <a:buClr>
                <a:srgbClr val="A28E6A"/>
              </a:buClr>
              <a:buChar char="o"/>
              <a:defRPr sz="2000">
                <a:solidFill>
                  <a:schemeClr val="tx1"/>
                </a:solidFill>
                <a:latin typeface="Perpetua" pitchFamily="18" charset="0"/>
              </a:defRPr>
            </a:lvl8pPr>
            <a:lvl9pPr marL="3886200" indent="-228600" eaLnBrk="0" fontAlgn="base" hangingPunct="0">
              <a:spcBef>
                <a:spcPts val="375"/>
              </a:spcBef>
              <a:spcAft>
                <a:spcPct val="0"/>
              </a:spcAft>
              <a:buClr>
                <a:srgbClr val="A28E6A"/>
              </a:buClr>
              <a:buChar char="o"/>
              <a:defRPr sz="2000">
                <a:solidFill>
                  <a:schemeClr val="tx1"/>
                </a:solidFill>
                <a:latin typeface="Perpetua" pitchFamily="18" charset="0"/>
              </a:defRPr>
            </a:lvl9pPr>
          </a:lstStyle>
          <a:p>
            <a:pPr>
              <a:spcBef>
                <a:spcPct val="0"/>
              </a:spcBef>
              <a:buClrTx/>
              <a:buSzTx/>
              <a:buFontTx/>
              <a:buNone/>
            </a:pPr>
            <a:fld id="{F345779A-7141-4B6B-81E9-618F1D716D44}" type="slidenum">
              <a:rPr lang="en-US" altLang="en-US" sz="1400">
                <a:solidFill>
                  <a:srgbClr val="FFFFFF"/>
                </a:solidFill>
                <a:latin typeface="Franklin Gothic Book" pitchFamily="34" charset="0"/>
              </a:rPr>
              <a:pPr>
                <a:spcBef>
                  <a:spcPct val="0"/>
                </a:spcBef>
                <a:buClrTx/>
                <a:buSzTx/>
                <a:buFontTx/>
                <a:buNone/>
              </a:pPr>
              <a:t>15</a:t>
            </a:fld>
            <a:endParaRPr lang="en-US" altLang="en-US" sz="1400">
              <a:solidFill>
                <a:srgbClr val="FFFFFF"/>
              </a:solidFill>
              <a:latin typeface="Franklin Gothic Book" pitchFamily="34" charset="0"/>
            </a:endParaRPr>
          </a:p>
        </p:txBody>
      </p:sp>
      <p:sp>
        <p:nvSpPr>
          <p:cNvPr id="57" name="TextBox 56"/>
          <p:cNvSpPr txBox="1"/>
          <p:nvPr/>
        </p:nvSpPr>
        <p:spPr>
          <a:xfrm>
            <a:off x="152400" y="228600"/>
            <a:ext cx="8534400" cy="457200"/>
          </a:xfrm>
          <a:prstGeom prst="rect">
            <a:avLst/>
          </a:prstGeom>
        </p:spPr>
        <p:txBody>
          <a:bodyPr bIns="91440" anchor="b"/>
          <a:lstStyle/>
          <a:p>
            <a:pPr algn="ctr" eaLnBrk="1" hangingPunct="1">
              <a:defRPr/>
            </a:pPr>
            <a:r>
              <a:rPr lang="en-US" sz="3200" dirty="0">
                <a:solidFill>
                  <a:schemeClr val="tx1"/>
                </a:solidFill>
                <a:latin typeface="+mj-lt"/>
                <a:ea typeface="+mj-ea"/>
                <a:cs typeface="+mj-cs"/>
              </a:rPr>
              <a:t>Normalized dependency knowledge</a:t>
            </a:r>
          </a:p>
        </p:txBody>
      </p:sp>
      <p:sp>
        <p:nvSpPr>
          <p:cNvPr id="21554" name="Date Placeholder 53"/>
          <p:cNvSpPr>
            <a:spLocks noGrp="1"/>
          </p:cNvSpPr>
          <p:nvPr>
            <p:ph type="dt" sz="quarter" idx="4294967295"/>
          </p:nvPr>
        </p:nvSpPr>
        <p:spPr bwMode="auto">
          <a:xfrm>
            <a:off x="6172200" y="4643437"/>
            <a:ext cx="2476500" cy="35718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ts val="575"/>
              </a:spcBef>
              <a:buClr>
                <a:schemeClr val="accent1"/>
              </a:buClr>
              <a:buSzPct val="85000"/>
              <a:buFont typeface="Wingdings 2" pitchFamily="18" charset="2"/>
              <a:buChar char=""/>
              <a:defRPr sz="2600">
                <a:solidFill>
                  <a:schemeClr val="tx1"/>
                </a:solidFill>
                <a:latin typeface="Perpetua" pitchFamily="18" charset="0"/>
              </a:defRPr>
            </a:lvl1pPr>
            <a:lvl2pPr marL="742950" indent="-285750">
              <a:spcBef>
                <a:spcPts val="375"/>
              </a:spcBef>
              <a:buClr>
                <a:schemeClr val="accent2"/>
              </a:buClr>
              <a:buSzPct val="85000"/>
              <a:buFont typeface="Wingdings 2" pitchFamily="18" charset="2"/>
              <a:buChar char=""/>
              <a:defRPr sz="2400">
                <a:solidFill>
                  <a:schemeClr val="tx1"/>
                </a:solidFill>
                <a:latin typeface="Perpetua" pitchFamily="18" charset="0"/>
              </a:defRPr>
            </a:lvl2pPr>
            <a:lvl3pPr marL="1143000" indent="-228600">
              <a:spcBef>
                <a:spcPts val="375"/>
              </a:spcBef>
              <a:buClr>
                <a:srgbClr val="E6B1AB"/>
              </a:buClr>
              <a:buSzPct val="85000"/>
              <a:buFont typeface="Wingdings 2" pitchFamily="18" charset="2"/>
              <a:buChar char=""/>
              <a:defRPr sz="2000">
                <a:solidFill>
                  <a:schemeClr val="tx1"/>
                </a:solidFill>
                <a:latin typeface="Perpetua" pitchFamily="18" charset="0"/>
              </a:defRPr>
            </a:lvl3pPr>
            <a:lvl4pPr marL="1600200" indent="-228600">
              <a:spcBef>
                <a:spcPts val="375"/>
              </a:spcBef>
              <a:buClr>
                <a:srgbClr val="A28E6A"/>
              </a:buClr>
              <a:buSzPct val="80000"/>
              <a:buFont typeface="Wingdings 2" pitchFamily="18" charset="2"/>
              <a:buChar char=""/>
              <a:defRPr sz="2000">
                <a:solidFill>
                  <a:schemeClr val="tx1"/>
                </a:solidFill>
                <a:latin typeface="Perpetua" pitchFamily="18" charset="0"/>
              </a:defRPr>
            </a:lvl4pPr>
            <a:lvl5pPr marL="2057400" indent="-228600">
              <a:spcBef>
                <a:spcPts val="375"/>
              </a:spcBef>
              <a:buClr>
                <a:srgbClr val="A28E6A"/>
              </a:buClr>
              <a:buChar char="o"/>
              <a:defRPr sz="2000">
                <a:solidFill>
                  <a:schemeClr val="tx1"/>
                </a:solidFill>
                <a:latin typeface="Perpetua" pitchFamily="18" charset="0"/>
              </a:defRPr>
            </a:lvl5pPr>
            <a:lvl6pPr marL="2514600" indent="-228600" eaLnBrk="0" fontAlgn="base" hangingPunct="0">
              <a:spcBef>
                <a:spcPts val="375"/>
              </a:spcBef>
              <a:spcAft>
                <a:spcPct val="0"/>
              </a:spcAft>
              <a:buClr>
                <a:srgbClr val="A28E6A"/>
              </a:buClr>
              <a:buChar char="o"/>
              <a:defRPr sz="2000">
                <a:solidFill>
                  <a:schemeClr val="tx1"/>
                </a:solidFill>
                <a:latin typeface="Perpetua" pitchFamily="18" charset="0"/>
              </a:defRPr>
            </a:lvl6pPr>
            <a:lvl7pPr marL="2971800" indent="-228600" eaLnBrk="0" fontAlgn="base" hangingPunct="0">
              <a:spcBef>
                <a:spcPts val="375"/>
              </a:spcBef>
              <a:spcAft>
                <a:spcPct val="0"/>
              </a:spcAft>
              <a:buClr>
                <a:srgbClr val="A28E6A"/>
              </a:buClr>
              <a:buChar char="o"/>
              <a:defRPr sz="2000">
                <a:solidFill>
                  <a:schemeClr val="tx1"/>
                </a:solidFill>
                <a:latin typeface="Perpetua" pitchFamily="18" charset="0"/>
              </a:defRPr>
            </a:lvl7pPr>
            <a:lvl8pPr marL="3429000" indent="-228600" eaLnBrk="0" fontAlgn="base" hangingPunct="0">
              <a:spcBef>
                <a:spcPts val="375"/>
              </a:spcBef>
              <a:spcAft>
                <a:spcPct val="0"/>
              </a:spcAft>
              <a:buClr>
                <a:srgbClr val="A28E6A"/>
              </a:buClr>
              <a:buChar char="o"/>
              <a:defRPr sz="2000">
                <a:solidFill>
                  <a:schemeClr val="tx1"/>
                </a:solidFill>
                <a:latin typeface="Perpetua" pitchFamily="18" charset="0"/>
              </a:defRPr>
            </a:lvl8pPr>
            <a:lvl9pPr marL="3886200" indent="-228600" eaLnBrk="0" fontAlgn="base" hangingPunct="0">
              <a:spcBef>
                <a:spcPts val="375"/>
              </a:spcBef>
              <a:spcAft>
                <a:spcPct val="0"/>
              </a:spcAft>
              <a:buClr>
                <a:srgbClr val="A28E6A"/>
              </a:buClr>
              <a:buChar char="o"/>
              <a:defRPr sz="2000">
                <a:solidFill>
                  <a:schemeClr val="tx1"/>
                </a:solidFill>
                <a:latin typeface="Perpetua" pitchFamily="18" charset="0"/>
              </a:defRPr>
            </a:lvl9pPr>
          </a:lstStyle>
          <a:p>
            <a:pPr>
              <a:spcBef>
                <a:spcPct val="0"/>
              </a:spcBef>
              <a:buClrTx/>
              <a:buSzTx/>
              <a:buFontTx/>
              <a:buNone/>
            </a:pPr>
            <a:fld id="{DC95EBBB-AC74-4786-B7DA-159472BC90CA}" type="datetime1">
              <a:rPr lang="en-US" altLang="en-US" sz="1400" smtClean="0">
                <a:solidFill>
                  <a:schemeClr val="tx2"/>
                </a:solidFill>
                <a:latin typeface="Arial" pitchFamily="34" charset="0"/>
              </a:rPr>
              <a:pPr>
                <a:spcBef>
                  <a:spcPct val="0"/>
                </a:spcBef>
                <a:buClrTx/>
                <a:buSzTx/>
                <a:buFontTx/>
                <a:buNone/>
              </a:pPr>
              <a:t>8/8/2016</a:t>
            </a:fld>
            <a:endParaRPr lang="en-US" altLang="en-US" sz="1400" smtClean="0">
              <a:solidFill>
                <a:schemeClr val="tx2"/>
              </a:solidFill>
              <a:latin typeface="Arial" pitchFamily="34" charset="0"/>
            </a:endParaRPr>
          </a:p>
        </p:txBody>
      </p:sp>
      <p:sp>
        <p:nvSpPr>
          <p:cNvPr id="21555" name="TextBox 53"/>
          <p:cNvSpPr txBox="1">
            <a:spLocks noChangeArrowheads="1"/>
          </p:cNvSpPr>
          <p:nvPr/>
        </p:nvSpPr>
        <p:spPr bwMode="auto">
          <a:xfrm>
            <a:off x="609600" y="685800"/>
            <a:ext cx="7696200"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ts val="575"/>
              </a:spcBef>
              <a:buClr>
                <a:schemeClr val="accent1"/>
              </a:buClr>
              <a:buSzPct val="85000"/>
              <a:buFont typeface="Wingdings 2" pitchFamily="18" charset="2"/>
              <a:buChar char=""/>
              <a:defRPr sz="2600">
                <a:solidFill>
                  <a:schemeClr val="tx1"/>
                </a:solidFill>
                <a:latin typeface="Perpetua" pitchFamily="18" charset="0"/>
              </a:defRPr>
            </a:lvl1pPr>
            <a:lvl2pPr marL="742950" indent="-285750">
              <a:spcBef>
                <a:spcPts val="375"/>
              </a:spcBef>
              <a:buClr>
                <a:schemeClr val="accent2"/>
              </a:buClr>
              <a:buSzPct val="85000"/>
              <a:buFont typeface="Wingdings 2" pitchFamily="18" charset="2"/>
              <a:buChar char=""/>
              <a:defRPr sz="2400">
                <a:solidFill>
                  <a:schemeClr val="tx1"/>
                </a:solidFill>
                <a:latin typeface="Perpetua" pitchFamily="18" charset="0"/>
              </a:defRPr>
            </a:lvl2pPr>
            <a:lvl3pPr marL="1143000" indent="-228600">
              <a:spcBef>
                <a:spcPts val="375"/>
              </a:spcBef>
              <a:buClr>
                <a:srgbClr val="E6B1AB"/>
              </a:buClr>
              <a:buSzPct val="85000"/>
              <a:buFont typeface="Wingdings 2" pitchFamily="18" charset="2"/>
              <a:buChar char=""/>
              <a:defRPr sz="2000">
                <a:solidFill>
                  <a:schemeClr val="tx1"/>
                </a:solidFill>
                <a:latin typeface="Perpetua" pitchFamily="18" charset="0"/>
              </a:defRPr>
            </a:lvl3pPr>
            <a:lvl4pPr marL="1600200" indent="-228600">
              <a:spcBef>
                <a:spcPts val="375"/>
              </a:spcBef>
              <a:buClr>
                <a:srgbClr val="A28E6A"/>
              </a:buClr>
              <a:buSzPct val="80000"/>
              <a:buFont typeface="Wingdings 2" pitchFamily="18" charset="2"/>
              <a:buChar char=""/>
              <a:defRPr sz="2000">
                <a:solidFill>
                  <a:schemeClr val="tx1"/>
                </a:solidFill>
                <a:latin typeface="Perpetua" pitchFamily="18" charset="0"/>
              </a:defRPr>
            </a:lvl4pPr>
            <a:lvl5pPr marL="2057400" indent="-228600">
              <a:spcBef>
                <a:spcPts val="375"/>
              </a:spcBef>
              <a:buClr>
                <a:srgbClr val="A28E6A"/>
              </a:buClr>
              <a:buChar char="o"/>
              <a:defRPr sz="2000">
                <a:solidFill>
                  <a:schemeClr val="tx1"/>
                </a:solidFill>
                <a:latin typeface="Perpetua" pitchFamily="18" charset="0"/>
              </a:defRPr>
            </a:lvl5pPr>
            <a:lvl6pPr marL="2514600" indent="-228600" eaLnBrk="0" fontAlgn="base" hangingPunct="0">
              <a:spcBef>
                <a:spcPts val="375"/>
              </a:spcBef>
              <a:spcAft>
                <a:spcPct val="0"/>
              </a:spcAft>
              <a:buClr>
                <a:srgbClr val="A28E6A"/>
              </a:buClr>
              <a:buChar char="o"/>
              <a:defRPr sz="2000">
                <a:solidFill>
                  <a:schemeClr val="tx1"/>
                </a:solidFill>
                <a:latin typeface="Perpetua" pitchFamily="18" charset="0"/>
              </a:defRPr>
            </a:lvl6pPr>
            <a:lvl7pPr marL="2971800" indent="-228600" eaLnBrk="0" fontAlgn="base" hangingPunct="0">
              <a:spcBef>
                <a:spcPts val="375"/>
              </a:spcBef>
              <a:spcAft>
                <a:spcPct val="0"/>
              </a:spcAft>
              <a:buClr>
                <a:srgbClr val="A28E6A"/>
              </a:buClr>
              <a:buChar char="o"/>
              <a:defRPr sz="2000">
                <a:solidFill>
                  <a:schemeClr val="tx1"/>
                </a:solidFill>
                <a:latin typeface="Perpetua" pitchFamily="18" charset="0"/>
              </a:defRPr>
            </a:lvl7pPr>
            <a:lvl8pPr marL="3429000" indent="-228600" eaLnBrk="0" fontAlgn="base" hangingPunct="0">
              <a:spcBef>
                <a:spcPts val="375"/>
              </a:spcBef>
              <a:spcAft>
                <a:spcPct val="0"/>
              </a:spcAft>
              <a:buClr>
                <a:srgbClr val="A28E6A"/>
              </a:buClr>
              <a:buChar char="o"/>
              <a:defRPr sz="2000">
                <a:solidFill>
                  <a:schemeClr val="tx1"/>
                </a:solidFill>
                <a:latin typeface="Perpetua" pitchFamily="18" charset="0"/>
              </a:defRPr>
            </a:lvl8pPr>
            <a:lvl9pPr marL="3886200" indent="-228600" eaLnBrk="0" fontAlgn="base" hangingPunct="0">
              <a:spcBef>
                <a:spcPts val="375"/>
              </a:spcBef>
              <a:spcAft>
                <a:spcPct val="0"/>
              </a:spcAft>
              <a:buClr>
                <a:srgbClr val="A28E6A"/>
              </a:buClr>
              <a:buChar char="o"/>
              <a:defRPr sz="2000">
                <a:solidFill>
                  <a:schemeClr val="tx1"/>
                </a:solidFill>
                <a:latin typeface="Perpetua" pitchFamily="18" charset="0"/>
              </a:defRPr>
            </a:lvl9pPr>
          </a:lstStyle>
          <a:p>
            <a:pPr eaLnBrk="1" hangingPunct="1">
              <a:spcBef>
                <a:spcPct val="0"/>
              </a:spcBef>
              <a:buClrTx/>
              <a:buSzTx/>
              <a:buFontTx/>
              <a:buNone/>
            </a:pPr>
            <a:r>
              <a:rPr lang="en-US" altLang="en-US" sz="2000" dirty="0">
                <a:latin typeface="Arial" pitchFamily="34" charset="0"/>
              </a:rPr>
              <a:t>Using statistical significance test(e.g., Pearson’s </a:t>
            </a:r>
            <a:r>
              <a:rPr lang="el-GR" altLang="en-US" sz="2000" dirty="0">
                <a:latin typeface="Arial" pitchFamily="34" charset="0"/>
              </a:rPr>
              <a:t>χ</a:t>
            </a:r>
            <a:r>
              <a:rPr lang="en-US" altLang="en-US" sz="2000" baseline="30000" dirty="0">
                <a:latin typeface="Arial" pitchFamily="34" charset="0"/>
              </a:rPr>
              <a:t>2 </a:t>
            </a:r>
            <a:r>
              <a:rPr lang="en-US" altLang="en-US" sz="2000" dirty="0">
                <a:latin typeface="Arial" pitchFamily="34" charset="0"/>
              </a:rPr>
              <a:t>test, Fisher’s test), absolute frequency of a connection is normalized to a value </a:t>
            </a:r>
            <a:r>
              <a:rPr lang="az-Cyrl-AZ" altLang="en-US" sz="2000" dirty="0">
                <a:latin typeface="Arial" pitchFamily="34" charset="0"/>
              </a:rPr>
              <a:t>Є</a:t>
            </a:r>
            <a:r>
              <a:rPr lang="en-US" altLang="en-US" sz="2000" dirty="0">
                <a:latin typeface="Arial" pitchFamily="34" charset="0"/>
              </a:rPr>
              <a:t> [0,1] which denotes the semantic relevance of two words.</a:t>
            </a:r>
          </a:p>
        </p:txBody>
      </p:sp>
    </p:spTree>
    <p:extLst>
      <p:ext uri="{BB962C8B-B14F-4D97-AF65-F5344CB8AC3E}">
        <p14:creationId xmlns:p14="http://schemas.microsoft.com/office/powerpoint/2010/main" val="2147943164"/>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le 1"/>
          <p:cNvSpPr>
            <a:spLocks noGrp="1"/>
          </p:cNvSpPr>
          <p:nvPr>
            <p:ph type="title"/>
          </p:nvPr>
        </p:nvSpPr>
        <p:spPr>
          <a:xfrm>
            <a:off x="914400" y="205978"/>
            <a:ext cx="6934200" cy="651272"/>
          </a:xfrm>
        </p:spPr>
        <p:txBody>
          <a:bodyPr/>
          <a:lstStyle/>
          <a:p>
            <a:pPr algn="ctr" eaLnBrk="1" hangingPunct="1"/>
            <a:r>
              <a:rPr lang="en-US" altLang="en-US" smtClean="0"/>
              <a:t>WSD process</a:t>
            </a:r>
          </a:p>
        </p:txBody>
      </p:sp>
      <p:sp>
        <p:nvSpPr>
          <p:cNvPr id="16389" name="Text Box 4"/>
          <p:cNvSpPr txBox="1">
            <a:spLocks noChangeArrowheads="1"/>
          </p:cNvSpPr>
          <p:nvPr/>
        </p:nvSpPr>
        <p:spPr bwMode="auto">
          <a:xfrm>
            <a:off x="1828800" y="1143000"/>
            <a:ext cx="4876800" cy="400110"/>
          </a:xfrm>
          <a:prstGeom prst="rect">
            <a:avLst/>
          </a:prstGeom>
          <a:ln>
            <a:noFill/>
            <a:headEnd/>
            <a:tailEnd/>
          </a:ln>
          <a:effectLst/>
          <a:scene3d>
            <a:camera prst="orthographicFront">
              <a:rot lat="0" lon="0" rev="0"/>
            </a:camera>
            <a:lightRig rig="glow" dir="t">
              <a:rot lat="0" lon="0" rev="14100000"/>
            </a:lightRig>
          </a:scene3d>
          <a:sp3d prstMaterial="softEdge">
            <a:bevelT w="127000" prst="artDeco"/>
          </a:sp3d>
        </p:spPr>
        <p:style>
          <a:lnRef idx="2">
            <a:schemeClr val="accent1">
              <a:shade val="50000"/>
            </a:schemeClr>
          </a:lnRef>
          <a:fillRef idx="1">
            <a:schemeClr val="accent1"/>
          </a:fillRef>
          <a:effectRef idx="0">
            <a:schemeClr val="accent1"/>
          </a:effectRef>
          <a:fontRef idx="minor">
            <a:schemeClr val="lt1"/>
          </a:fontRef>
        </p:style>
        <p:txBody>
          <a:bodyPr>
            <a:spAutoFit/>
          </a:bodyPr>
          <a:lstStyle/>
          <a:p>
            <a:pPr eaLnBrk="1" hangingPunct="1">
              <a:spcBef>
                <a:spcPct val="50000"/>
              </a:spcBef>
              <a:defRPr/>
            </a:pPr>
            <a:r>
              <a:rPr lang="en-US" sz="2000" dirty="0">
                <a:solidFill>
                  <a:schemeClr val="tx1"/>
                </a:solidFill>
              </a:rPr>
              <a:t>Input the to-be-disambiguated word</a:t>
            </a:r>
          </a:p>
        </p:txBody>
      </p:sp>
      <p:sp>
        <p:nvSpPr>
          <p:cNvPr id="16390" name="Text Box 8"/>
          <p:cNvSpPr txBox="1">
            <a:spLocks noChangeArrowheads="1"/>
          </p:cNvSpPr>
          <p:nvPr/>
        </p:nvSpPr>
        <p:spPr bwMode="auto">
          <a:xfrm>
            <a:off x="5905500" y="3211116"/>
            <a:ext cx="2628900" cy="400110"/>
          </a:xfrm>
          <a:prstGeom prst="rect">
            <a:avLst/>
          </a:prstGeom>
          <a:ln>
            <a:noFill/>
            <a:headEnd/>
            <a:tailEnd/>
          </a:ln>
          <a:effectLst/>
          <a:scene3d>
            <a:camera prst="orthographicFront">
              <a:rot lat="0" lon="0" rev="0"/>
            </a:camera>
            <a:lightRig rig="glow" dir="t">
              <a:rot lat="0" lon="0" rev="14100000"/>
            </a:lightRig>
          </a:scene3d>
          <a:sp3d prstMaterial="softEdge">
            <a:bevelT w="127000" prst="artDeco"/>
          </a:sp3d>
        </p:spPr>
        <p:style>
          <a:lnRef idx="2">
            <a:schemeClr val="accent1">
              <a:shade val="50000"/>
            </a:schemeClr>
          </a:lnRef>
          <a:fillRef idx="1">
            <a:schemeClr val="accent1"/>
          </a:fillRef>
          <a:effectRef idx="0">
            <a:schemeClr val="accent1"/>
          </a:effectRef>
          <a:fontRef idx="minor">
            <a:schemeClr val="lt1"/>
          </a:fontRef>
        </p:style>
        <p:txBody>
          <a:bodyPr>
            <a:spAutoFit/>
          </a:bodyPr>
          <a:lstStyle/>
          <a:p>
            <a:pPr eaLnBrk="1" hangingPunct="1">
              <a:spcBef>
                <a:spcPct val="50000"/>
              </a:spcBef>
              <a:defRPr/>
            </a:pPr>
            <a:r>
              <a:rPr lang="en-US" sz="2000" dirty="0">
                <a:solidFill>
                  <a:schemeClr val="tx1"/>
                </a:solidFill>
              </a:rPr>
              <a:t>3. Knowledge base</a:t>
            </a:r>
          </a:p>
        </p:txBody>
      </p:sp>
      <p:sp>
        <p:nvSpPr>
          <p:cNvPr id="16392" name="Text Box 13"/>
          <p:cNvSpPr txBox="1">
            <a:spLocks noChangeArrowheads="1"/>
          </p:cNvSpPr>
          <p:nvPr/>
        </p:nvSpPr>
        <p:spPr bwMode="auto">
          <a:xfrm>
            <a:off x="1295400" y="1828800"/>
            <a:ext cx="5867400" cy="400110"/>
          </a:xfrm>
          <a:prstGeom prst="rect">
            <a:avLst/>
          </a:prstGeom>
          <a:ln>
            <a:noFill/>
            <a:headEnd/>
            <a:tailEnd/>
          </a:ln>
          <a:effectLst/>
          <a:scene3d>
            <a:camera prst="orthographicFront">
              <a:rot lat="0" lon="0" rev="0"/>
            </a:camera>
            <a:lightRig rig="glow" dir="t">
              <a:rot lat="0" lon="0" rev="14100000"/>
            </a:lightRig>
          </a:scene3d>
          <a:sp3d prstMaterial="softEdge">
            <a:bevelT w="127000" prst="artDeco"/>
          </a:sp3d>
        </p:spPr>
        <p:style>
          <a:lnRef idx="2">
            <a:schemeClr val="accent1">
              <a:shade val="50000"/>
            </a:schemeClr>
          </a:lnRef>
          <a:fillRef idx="1">
            <a:schemeClr val="accent1"/>
          </a:fillRef>
          <a:effectRef idx="0">
            <a:schemeClr val="accent1"/>
          </a:effectRef>
          <a:fontRef idx="minor">
            <a:schemeClr val="lt1"/>
          </a:fontRef>
        </p:style>
        <p:txBody>
          <a:bodyPr>
            <a:spAutoFit/>
          </a:bodyPr>
          <a:lstStyle/>
          <a:p>
            <a:pPr eaLnBrk="1" hangingPunct="1">
              <a:spcBef>
                <a:spcPct val="50000"/>
              </a:spcBef>
              <a:defRPr/>
            </a:pPr>
            <a:r>
              <a:rPr lang="en-US" sz="2000" dirty="0">
                <a:solidFill>
                  <a:schemeClr val="tx1"/>
                </a:solidFill>
              </a:rPr>
              <a:t> Extract glosses of the word  from </a:t>
            </a:r>
            <a:r>
              <a:rPr lang="en-US" sz="2000" dirty="0" err="1">
                <a:solidFill>
                  <a:schemeClr val="tx1"/>
                </a:solidFill>
              </a:rPr>
              <a:t>WordNet</a:t>
            </a:r>
            <a:endParaRPr lang="en-US" sz="2000" dirty="0">
              <a:solidFill>
                <a:schemeClr val="tx1"/>
              </a:solidFill>
            </a:endParaRPr>
          </a:p>
        </p:txBody>
      </p:sp>
      <p:sp>
        <p:nvSpPr>
          <p:cNvPr id="16394" name="Text Box 15"/>
          <p:cNvSpPr txBox="1">
            <a:spLocks noChangeArrowheads="1"/>
          </p:cNvSpPr>
          <p:nvPr/>
        </p:nvSpPr>
        <p:spPr bwMode="auto">
          <a:xfrm>
            <a:off x="3048000" y="3200400"/>
            <a:ext cx="2438400" cy="400110"/>
          </a:xfrm>
          <a:prstGeom prst="rect">
            <a:avLst/>
          </a:prstGeom>
          <a:ln>
            <a:noFill/>
            <a:headEnd/>
            <a:tailEnd/>
          </a:ln>
          <a:effectLst/>
          <a:scene3d>
            <a:camera prst="orthographicFront">
              <a:rot lat="0" lon="0" rev="0"/>
            </a:camera>
            <a:lightRig rig="glow" dir="t">
              <a:rot lat="0" lon="0" rev="14100000"/>
            </a:lightRig>
          </a:scene3d>
          <a:sp3d prstMaterial="softEdge">
            <a:bevelT w="127000" prst="artDeco"/>
          </a:sp3d>
        </p:spPr>
        <p:style>
          <a:lnRef idx="2">
            <a:schemeClr val="accent1">
              <a:shade val="50000"/>
            </a:schemeClr>
          </a:lnRef>
          <a:fillRef idx="1">
            <a:schemeClr val="accent1"/>
          </a:fillRef>
          <a:effectRef idx="0">
            <a:schemeClr val="accent1"/>
          </a:effectRef>
          <a:fontRef idx="minor">
            <a:schemeClr val="lt1"/>
          </a:fontRef>
        </p:style>
        <p:txBody>
          <a:bodyPr>
            <a:spAutoFit/>
          </a:bodyPr>
          <a:lstStyle/>
          <a:p>
            <a:pPr eaLnBrk="1" hangingPunct="1">
              <a:spcBef>
                <a:spcPct val="50000"/>
              </a:spcBef>
              <a:defRPr/>
            </a:pPr>
            <a:r>
              <a:rPr lang="en-US" sz="2000" dirty="0">
                <a:solidFill>
                  <a:schemeClr val="tx1"/>
                </a:solidFill>
              </a:rPr>
              <a:t>4. Tree matching</a:t>
            </a:r>
          </a:p>
        </p:txBody>
      </p:sp>
      <p:sp>
        <p:nvSpPr>
          <p:cNvPr id="16396" name="Line 18"/>
          <p:cNvSpPr>
            <a:spLocks noChangeShapeType="1"/>
          </p:cNvSpPr>
          <p:nvPr/>
        </p:nvSpPr>
        <p:spPr bwMode="auto">
          <a:xfrm flipH="1">
            <a:off x="5404104" y="0"/>
            <a:ext cx="539496" cy="0"/>
          </a:xfrm>
          <a:prstGeom prst="line">
            <a:avLst/>
          </a:prstGeom>
          <a:ln>
            <a:noFill/>
            <a:headEnd/>
            <a:tailEnd type="triangle" w="med" len="med"/>
          </a:ln>
          <a:effectLst/>
          <a:scene3d>
            <a:camera prst="orthographicFront">
              <a:rot lat="0" lon="0" rev="0"/>
            </a:camera>
            <a:lightRig rig="glow" dir="t">
              <a:rot lat="0" lon="0" rev="14100000"/>
            </a:lightRig>
          </a:scene3d>
          <a:sp3d prstMaterial="softEdge">
            <a:bevelT w="127000" prst="artDeco"/>
          </a:sp3d>
        </p:spPr>
        <p:style>
          <a:lnRef idx="2">
            <a:schemeClr val="accent1">
              <a:shade val="50000"/>
            </a:schemeClr>
          </a:lnRef>
          <a:fillRef idx="1">
            <a:schemeClr val="accent1"/>
          </a:fillRef>
          <a:effectRef idx="0">
            <a:schemeClr val="accent1"/>
          </a:effectRef>
          <a:fontRef idx="minor">
            <a:schemeClr val="lt1"/>
          </a:fontRef>
        </p:style>
        <p:txBody>
          <a:bodyPr/>
          <a:lstStyle/>
          <a:p>
            <a:pPr eaLnBrk="1" hangingPunct="1">
              <a:defRPr/>
            </a:pPr>
            <a:endParaRPr lang="en-US" sz="2000">
              <a:solidFill>
                <a:srgbClr val="FFFFFF"/>
              </a:solidFill>
            </a:endParaRPr>
          </a:p>
        </p:txBody>
      </p:sp>
      <p:sp>
        <p:nvSpPr>
          <p:cNvPr id="16397" name="Text Box 19"/>
          <p:cNvSpPr txBox="1">
            <a:spLocks noChangeArrowheads="1"/>
          </p:cNvSpPr>
          <p:nvPr/>
        </p:nvSpPr>
        <p:spPr bwMode="auto">
          <a:xfrm>
            <a:off x="914400" y="4000500"/>
            <a:ext cx="6477000" cy="400110"/>
          </a:xfrm>
          <a:prstGeom prst="rect">
            <a:avLst/>
          </a:prstGeom>
          <a:ln>
            <a:noFill/>
            <a:headEnd/>
            <a:tailEnd/>
          </a:ln>
          <a:effectLst/>
          <a:scene3d>
            <a:camera prst="orthographicFront">
              <a:rot lat="0" lon="0" rev="0"/>
            </a:camera>
            <a:lightRig rig="glow" dir="t">
              <a:rot lat="0" lon="0" rev="14100000"/>
            </a:lightRig>
          </a:scene3d>
          <a:sp3d prstMaterial="softEdge">
            <a:bevelT w="127000" prst="artDeco"/>
          </a:sp3d>
        </p:spPr>
        <p:style>
          <a:lnRef idx="2">
            <a:schemeClr val="accent1">
              <a:shade val="50000"/>
            </a:schemeClr>
          </a:lnRef>
          <a:fillRef idx="1">
            <a:schemeClr val="accent1"/>
          </a:fillRef>
          <a:effectRef idx="0">
            <a:schemeClr val="accent1"/>
          </a:effectRef>
          <a:fontRef idx="minor">
            <a:schemeClr val="lt1"/>
          </a:fontRef>
        </p:style>
        <p:txBody>
          <a:bodyPr>
            <a:spAutoFit/>
          </a:bodyPr>
          <a:lstStyle/>
          <a:p>
            <a:pPr eaLnBrk="1" hangingPunct="1">
              <a:spcBef>
                <a:spcPct val="50000"/>
              </a:spcBef>
              <a:defRPr/>
            </a:pPr>
            <a:r>
              <a:rPr lang="en-US" sz="2000" dirty="0">
                <a:solidFill>
                  <a:schemeClr val="tx1"/>
                </a:solidFill>
              </a:rPr>
              <a:t>Select the sense with the highest coherence score</a:t>
            </a:r>
          </a:p>
        </p:txBody>
      </p:sp>
      <p:sp>
        <p:nvSpPr>
          <p:cNvPr id="16399" name="Text Box 21"/>
          <p:cNvSpPr txBox="1">
            <a:spLocks noChangeArrowheads="1"/>
          </p:cNvSpPr>
          <p:nvPr/>
        </p:nvSpPr>
        <p:spPr bwMode="auto">
          <a:xfrm>
            <a:off x="3200400" y="2457450"/>
            <a:ext cx="2286000" cy="400110"/>
          </a:xfrm>
          <a:prstGeom prst="rect">
            <a:avLst/>
          </a:prstGeom>
          <a:ln>
            <a:noFill/>
            <a:headEnd/>
            <a:tailEnd/>
          </a:ln>
          <a:effectLst/>
          <a:scene3d>
            <a:camera prst="orthographicFront">
              <a:rot lat="0" lon="0" rev="0"/>
            </a:camera>
            <a:lightRig rig="glow" dir="t">
              <a:rot lat="0" lon="0" rev="14100000"/>
            </a:lightRig>
          </a:scene3d>
          <a:sp3d prstMaterial="softEdge">
            <a:bevelT w="127000" prst="artDeco"/>
          </a:sp3d>
        </p:spPr>
        <p:style>
          <a:lnRef idx="2">
            <a:schemeClr val="accent1">
              <a:shade val="50000"/>
            </a:schemeClr>
          </a:lnRef>
          <a:fillRef idx="1">
            <a:schemeClr val="accent1"/>
          </a:fillRef>
          <a:effectRef idx="0">
            <a:schemeClr val="accent1"/>
          </a:effectRef>
          <a:fontRef idx="minor">
            <a:schemeClr val="lt1"/>
          </a:fontRef>
        </p:style>
        <p:txBody>
          <a:bodyPr>
            <a:spAutoFit/>
          </a:bodyPr>
          <a:lstStyle/>
          <a:p>
            <a:pPr eaLnBrk="1" hangingPunct="1">
              <a:spcBef>
                <a:spcPct val="50000"/>
              </a:spcBef>
              <a:defRPr/>
            </a:pPr>
            <a:r>
              <a:rPr lang="en-US" sz="2000" dirty="0">
                <a:solidFill>
                  <a:schemeClr val="tx1"/>
                </a:solidFill>
              </a:rPr>
              <a:t>1. Parse glosses</a:t>
            </a:r>
          </a:p>
        </p:txBody>
      </p:sp>
      <p:sp>
        <p:nvSpPr>
          <p:cNvPr id="16400" name="Text Box 22"/>
          <p:cNvSpPr txBox="1">
            <a:spLocks noChangeArrowheads="1"/>
          </p:cNvSpPr>
          <p:nvPr/>
        </p:nvSpPr>
        <p:spPr bwMode="auto">
          <a:xfrm>
            <a:off x="304800" y="3028951"/>
            <a:ext cx="2286000" cy="707886"/>
          </a:xfrm>
          <a:prstGeom prst="rect">
            <a:avLst/>
          </a:prstGeom>
          <a:ln>
            <a:noFill/>
            <a:headEnd/>
            <a:tailEnd/>
          </a:ln>
          <a:effectLst/>
          <a:scene3d>
            <a:camera prst="orthographicFront">
              <a:rot lat="0" lon="0" rev="0"/>
            </a:camera>
            <a:lightRig rig="glow" dir="t">
              <a:rot lat="0" lon="0" rev="14100000"/>
            </a:lightRig>
          </a:scene3d>
          <a:sp3d prstMaterial="softEdge">
            <a:bevelT w="127000" prst="artDeco"/>
          </a:sp3d>
        </p:spPr>
        <p:style>
          <a:lnRef idx="2">
            <a:schemeClr val="accent1">
              <a:shade val="50000"/>
            </a:schemeClr>
          </a:lnRef>
          <a:fillRef idx="1">
            <a:schemeClr val="accent1"/>
          </a:fillRef>
          <a:effectRef idx="0">
            <a:schemeClr val="accent1"/>
          </a:effectRef>
          <a:fontRef idx="minor">
            <a:schemeClr val="lt1"/>
          </a:fontRef>
        </p:style>
        <p:txBody>
          <a:bodyPr>
            <a:spAutoFit/>
          </a:bodyPr>
          <a:lstStyle/>
          <a:p>
            <a:pPr eaLnBrk="1" hangingPunct="1">
              <a:spcBef>
                <a:spcPct val="50000"/>
              </a:spcBef>
              <a:defRPr/>
            </a:pPr>
            <a:r>
              <a:rPr lang="en-US" sz="2000" dirty="0">
                <a:solidFill>
                  <a:schemeClr val="tx1"/>
                </a:solidFill>
              </a:rPr>
              <a:t>2. Parse original sentence</a:t>
            </a:r>
          </a:p>
        </p:txBody>
      </p:sp>
      <p:sp>
        <p:nvSpPr>
          <p:cNvPr id="16401" name="Line 18"/>
          <p:cNvSpPr>
            <a:spLocks noChangeShapeType="1"/>
          </p:cNvSpPr>
          <p:nvPr/>
        </p:nvSpPr>
        <p:spPr bwMode="auto">
          <a:xfrm flipH="1">
            <a:off x="2743200" y="0"/>
            <a:ext cx="539496" cy="0"/>
          </a:xfrm>
          <a:prstGeom prst="line">
            <a:avLst/>
          </a:prstGeom>
          <a:ln>
            <a:noFill/>
            <a:headEnd type="triangle" w="med" len="med"/>
            <a:tailEnd/>
          </a:ln>
          <a:effectLst/>
          <a:scene3d>
            <a:camera prst="orthographicFront">
              <a:rot lat="0" lon="0" rev="0"/>
            </a:camera>
            <a:lightRig rig="glow" dir="t">
              <a:rot lat="0" lon="0" rev="14100000"/>
            </a:lightRig>
          </a:scene3d>
          <a:sp3d prstMaterial="softEdge">
            <a:bevelT w="127000" prst="artDeco"/>
          </a:sp3d>
        </p:spPr>
        <p:style>
          <a:lnRef idx="2">
            <a:schemeClr val="accent1">
              <a:shade val="50000"/>
            </a:schemeClr>
          </a:lnRef>
          <a:fillRef idx="1">
            <a:schemeClr val="accent1"/>
          </a:fillRef>
          <a:effectRef idx="0">
            <a:schemeClr val="accent1"/>
          </a:effectRef>
          <a:fontRef idx="minor">
            <a:schemeClr val="lt1"/>
          </a:fontRef>
        </p:style>
        <p:txBody>
          <a:bodyPr/>
          <a:lstStyle/>
          <a:p>
            <a:pPr eaLnBrk="1" hangingPunct="1">
              <a:defRPr/>
            </a:pPr>
            <a:endParaRPr lang="en-US" sz="2000">
              <a:solidFill>
                <a:srgbClr val="FFFFFF"/>
              </a:solidFill>
            </a:endParaRPr>
          </a:p>
        </p:txBody>
      </p:sp>
      <p:cxnSp>
        <p:nvCxnSpPr>
          <p:cNvPr id="19" name="Straight Arrow Connector 18"/>
          <p:cNvCxnSpPr/>
          <p:nvPr/>
        </p:nvCxnSpPr>
        <p:spPr>
          <a:xfrm flipH="1">
            <a:off x="4189414" y="1543050"/>
            <a:ext cx="1587" cy="286941"/>
          </a:xfrm>
          <a:prstGeom prst="straightConnector1">
            <a:avLst/>
          </a:prstGeom>
          <a:ln>
            <a:tailEnd type="arrow"/>
          </a:ln>
        </p:spPr>
        <p:style>
          <a:lnRef idx="3">
            <a:schemeClr val="accent1"/>
          </a:lnRef>
          <a:fillRef idx="0">
            <a:schemeClr val="accent1"/>
          </a:fillRef>
          <a:effectRef idx="2">
            <a:schemeClr val="accent1"/>
          </a:effectRef>
          <a:fontRef idx="minor">
            <a:schemeClr val="tx1"/>
          </a:fontRef>
        </p:style>
      </p:cxnSp>
      <p:cxnSp>
        <p:nvCxnSpPr>
          <p:cNvPr id="20" name="Straight Arrow Connector 19"/>
          <p:cNvCxnSpPr/>
          <p:nvPr/>
        </p:nvCxnSpPr>
        <p:spPr>
          <a:xfrm rot="5400000">
            <a:off x="4076701" y="2342754"/>
            <a:ext cx="228600" cy="3175"/>
          </a:xfrm>
          <a:prstGeom prst="straightConnector1">
            <a:avLst/>
          </a:prstGeom>
          <a:ln>
            <a:tailEnd type="arrow"/>
          </a:ln>
        </p:spPr>
        <p:style>
          <a:lnRef idx="3">
            <a:schemeClr val="accent1"/>
          </a:lnRef>
          <a:fillRef idx="0">
            <a:schemeClr val="accent1"/>
          </a:fillRef>
          <a:effectRef idx="2">
            <a:schemeClr val="accent1"/>
          </a:effectRef>
          <a:fontRef idx="minor">
            <a:schemeClr val="tx1"/>
          </a:fontRef>
        </p:style>
      </p:cxnSp>
      <p:cxnSp>
        <p:nvCxnSpPr>
          <p:cNvPr id="22" name="Straight Arrow Connector 21"/>
          <p:cNvCxnSpPr/>
          <p:nvPr/>
        </p:nvCxnSpPr>
        <p:spPr>
          <a:xfrm rot="5400000">
            <a:off x="4019551" y="3028554"/>
            <a:ext cx="342900" cy="3175"/>
          </a:xfrm>
          <a:prstGeom prst="straightConnector1">
            <a:avLst/>
          </a:prstGeom>
          <a:ln>
            <a:tailEnd type="arrow"/>
          </a:ln>
        </p:spPr>
        <p:style>
          <a:lnRef idx="3">
            <a:schemeClr val="accent1"/>
          </a:lnRef>
          <a:fillRef idx="0">
            <a:schemeClr val="accent1"/>
          </a:fillRef>
          <a:effectRef idx="2">
            <a:schemeClr val="accent1"/>
          </a:effectRef>
          <a:fontRef idx="minor">
            <a:schemeClr val="tx1"/>
          </a:fontRef>
        </p:style>
      </p:cxnSp>
      <p:cxnSp>
        <p:nvCxnSpPr>
          <p:cNvPr id="24" name="Straight Arrow Connector 23"/>
          <p:cNvCxnSpPr/>
          <p:nvPr/>
        </p:nvCxnSpPr>
        <p:spPr>
          <a:xfrm>
            <a:off x="4191000" y="3600450"/>
            <a:ext cx="0" cy="400050"/>
          </a:xfrm>
          <a:prstGeom prst="straightConnector1">
            <a:avLst/>
          </a:prstGeom>
          <a:ln>
            <a:tailEnd type="arrow"/>
          </a:ln>
        </p:spPr>
        <p:style>
          <a:lnRef idx="3">
            <a:schemeClr val="accent1"/>
          </a:lnRef>
          <a:fillRef idx="0">
            <a:schemeClr val="accent1"/>
          </a:fillRef>
          <a:effectRef idx="2">
            <a:schemeClr val="accent1"/>
          </a:effectRef>
          <a:fontRef idx="minor">
            <a:schemeClr val="tx1"/>
          </a:fontRef>
        </p:style>
      </p:cxnSp>
      <p:cxnSp>
        <p:nvCxnSpPr>
          <p:cNvPr id="26" name="Straight Arrow Connector 25"/>
          <p:cNvCxnSpPr/>
          <p:nvPr/>
        </p:nvCxnSpPr>
        <p:spPr>
          <a:xfrm>
            <a:off x="2579688" y="3351610"/>
            <a:ext cx="468312" cy="20240"/>
          </a:xfrm>
          <a:prstGeom prst="straightConnector1">
            <a:avLst/>
          </a:prstGeom>
          <a:ln>
            <a:tailEnd type="arrow"/>
          </a:ln>
        </p:spPr>
        <p:style>
          <a:lnRef idx="3">
            <a:schemeClr val="accent1"/>
          </a:lnRef>
          <a:fillRef idx="0">
            <a:schemeClr val="accent1"/>
          </a:fillRef>
          <a:effectRef idx="2">
            <a:schemeClr val="accent1"/>
          </a:effectRef>
          <a:fontRef idx="minor">
            <a:schemeClr val="tx1"/>
          </a:fontRef>
        </p:style>
      </p:cxnSp>
      <p:cxnSp>
        <p:nvCxnSpPr>
          <p:cNvPr id="29" name="Straight Arrow Connector 28"/>
          <p:cNvCxnSpPr/>
          <p:nvPr/>
        </p:nvCxnSpPr>
        <p:spPr>
          <a:xfrm flipH="1">
            <a:off x="5486400" y="3361135"/>
            <a:ext cx="419100" cy="10715"/>
          </a:xfrm>
          <a:prstGeom prst="straightConnector1">
            <a:avLst/>
          </a:prstGeom>
          <a:ln>
            <a:tailEnd type="arrow"/>
          </a:ln>
        </p:spPr>
        <p:style>
          <a:lnRef idx="3">
            <a:schemeClr val="accent1"/>
          </a:lnRef>
          <a:fillRef idx="0">
            <a:schemeClr val="accent1"/>
          </a:fillRef>
          <a:effectRef idx="2">
            <a:schemeClr val="accent1"/>
          </a:effectRef>
          <a:fontRef idx="minor">
            <a:schemeClr val="tx1"/>
          </a:fontRef>
        </p:style>
      </p:cxnSp>
      <p:sp>
        <p:nvSpPr>
          <p:cNvPr id="22564" name="Date Placeholder 20"/>
          <p:cNvSpPr>
            <a:spLocks noGrp="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ts val="575"/>
              </a:spcBef>
              <a:buClr>
                <a:schemeClr val="accent1"/>
              </a:buClr>
              <a:buSzPct val="85000"/>
              <a:buFont typeface="Wingdings 2" pitchFamily="18" charset="2"/>
              <a:buChar char=""/>
              <a:defRPr sz="2600">
                <a:solidFill>
                  <a:schemeClr val="tx1"/>
                </a:solidFill>
                <a:latin typeface="Perpetua" pitchFamily="18" charset="0"/>
              </a:defRPr>
            </a:lvl1pPr>
            <a:lvl2pPr marL="742950" indent="-285750">
              <a:spcBef>
                <a:spcPts val="375"/>
              </a:spcBef>
              <a:buClr>
                <a:schemeClr val="accent2"/>
              </a:buClr>
              <a:buSzPct val="85000"/>
              <a:buFont typeface="Wingdings 2" pitchFamily="18" charset="2"/>
              <a:buChar char=""/>
              <a:defRPr sz="2400">
                <a:solidFill>
                  <a:schemeClr val="tx1"/>
                </a:solidFill>
                <a:latin typeface="Perpetua" pitchFamily="18" charset="0"/>
              </a:defRPr>
            </a:lvl2pPr>
            <a:lvl3pPr marL="1143000" indent="-228600">
              <a:spcBef>
                <a:spcPts val="375"/>
              </a:spcBef>
              <a:buClr>
                <a:srgbClr val="E6B1AB"/>
              </a:buClr>
              <a:buSzPct val="85000"/>
              <a:buFont typeface="Wingdings 2" pitchFamily="18" charset="2"/>
              <a:buChar char=""/>
              <a:defRPr sz="2000">
                <a:solidFill>
                  <a:schemeClr val="tx1"/>
                </a:solidFill>
                <a:latin typeface="Perpetua" pitchFamily="18" charset="0"/>
              </a:defRPr>
            </a:lvl3pPr>
            <a:lvl4pPr marL="1600200" indent="-228600">
              <a:spcBef>
                <a:spcPts val="375"/>
              </a:spcBef>
              <a:buClr>
                <a:srgbClr val="A28E6A"/>
              </a:buClr>
              <a:buSzPct val="80000"/>
              <a:buFont typeface="Wingdings 2" pitchFamily="18" charset="2"/>
              <a:buChar char=""/>
              <a:defRPr sz="2000">
                <a:solidFill>
                  <a:schemeClr val="tx1"/>
                </a:solidFill>
                <a:latin typeface="Perpetua" pitchFamily="18" charset="0"/>
              </a:defRPr>
            </a:lvl4pPr>
            <a:lvl5pPr marL="2057400" indent="-228600">
              <a:spcBef>
                <a:spcPts val="375"/>
              </a:spcBef>
              <a:buClr>
                <a:srgbClr val="A28E6A"/>
              </a:buClr>
              <a:buChar char="o"/>
              <a:defRPr sz="2000">
                <a:solidFill>
                  <a:schemeClr val="tx1"/>
                </a:solidFill>
                <a:latin typeface="Perpetua" pitchFamily="18" charset="0"/>
              </a:defRPr>
            </a:lvl5pPr>
            <a:lvl6pPr marL="2514600" indent="-228600" eaLnBrk="0" fontAlgn="base" hangingPunct="0">
              <a:spcBef>
                <a:spcPts val="375"/>
              </a:spcBef>
              <a:spcAft>
                <a:spcPct val="0"/>
              </a:spcAft>
              <a:buClr>
                <a:srgbClr val="A28E6A"/>
              </a:buClr>
              <a:buChar char="o"/>
              <a:defRPr sz="2000">
                <a:solidFill>
                  <a:schemeClr val="tx1"/>
                </a:solidFill>
                <a:latin typeface="Perpetua" pitchFamily="18" charset="0"/>
              </a:defRPr>
            </a:lvl6pPr>
            <a:lvl7pPr marL="2971800" indent="-228600" eaLnBrk="0" fontAlgn="base" hangingPunct="0">
              <a:spcBef>
                <a:spcPts val="375"/>
              </a:spcBef>
              <a:spcAft>
                <a:spcPct val="0"/>
              </a:spcAft>
              <a:buClr>
                <a:srgbClr val="A28E6A"/>
              </a:buClr>
              <a:buChar char="o"/>
              <a:defRPr sz="2000">
                <a:solidFill>
                  <a:schemeClr val="tx1"/>
                </a:solidFill>
                <a:latin typeface="Perpetua" pitchFamily="18" charset="0"/>
              </a:defRPr>
            </a:lvl7pPr>
            <a:lvl8pPr marL="3429000" indent="-228600" eaLnBrk="0" fontAlgn="base" hangingPunct="0">
              <a:spcBef>
                <a:spcPts val="375"/>
              </a:spcBef>
              <a:spcAft>
                <a:spcPct val="0"/>
              </a:spcAft>
              <a:buClr>
                <a:srgbClr val="A28E6A"/>
              </a:buClr>
              <a:buChar char="o"/>
              <a:defRPr sz="2000">
                <a:solidFill>
                  <a:schemeClr val="tx1"/>
                </a:solidFill>
                <a:latin typeface="Perpetua" pitchFamily="18" charset="0"/>
              </a:defRPr>
            </a:lvl8pPr>
            <a:lvl9pPr marL="3886200" indent="-228600" eaLnBrk="0" fontAlgn="base" hangingPunct="0">
              <a:spcBef>
                <a:spcPts val="375"/>
              </a:spcBef>
              <a:spcAft>
                <a:spcPct val="0"/>
              </a:spcAft>
              <a:buClr>
                <a:srgbClr val="A28E6A"/>
              </a:buClr>
              <a:buChar char="o"/>
              <a:defRPr sz="2000">
                <a:solidFill>
                  <a:schemeClr val="tx1"/>
                </a:solidFill>
                <a:latin typeface="Perpetua" pitchFamily="18" charset="0"/>
              </a:defRPr>
            </a:lvl9pPr>
          </a:lstStyle>
          <a:p>
            <a:pPr>
              <a:spcBef>
                <a:spcPct val="0"/>
              </a:spcBef>
              <a:buClrTx/>
              <a:buSzTx/>
              <a:buFontTx/>
              <a:buNone/>
            </a:pPr>
            <a:fld id="{E17B1391-79BF-4256-977A-2A4C7A497C74}" type="datetime1">
              <a:rPr lang="en-US" altLang="en-US" sz="1100" smtClean="0">
                <a:solidFill>
                  <a:schemeClr val="tx2"/>
                </a:solidFill>
                <a:latin typeface="Arial" pitchFamily="34" charset="0"/>
              </a:rPr>
              <a:pPr>
                <a:spcBef>
                  <a:spcPct val="0"/>
                </a:spcBef>
                <a:buClrTx/>
                <a:buSzTx/>
                <a:buFontTx/>
                <a:buNone/>
              </a:pPr>
              <a:t>8/8/2016</a:t>
            </a:fld>
            <a:endParaRPr lang="en-US" altLang="en-US" sz="1100" smtClean="0">
              <a:solidFill>
                <a:schemeClr val="tx2"/>
              </a:solidFill>
              <a:latin typeface="Arial" pitchFamily="34" charset="0"/>
            </a:endParaRPr>
          </a:p>
        </p:txBody>
      </p:sp>
      <p:sp>
        <p:nvSpPr>
          <p:cNvPr id="22565" name="Slide Number Placeholder 22"/>
          <p:cNvSpPr>
            <a:spLocks noGrp="1"/>
          </p:cNvSpPr>
          <p:nvPr>
            <p:ph type="sldNum" sz="quarter" idx="12"/>
          </p:nvPr>
        </p:nvSpPr>
        <p:spPr bwMode="auto">
          <a:extLst>
            <a:ext uri="{91240B29-F687-4F45-9708-019B960494DF}">
              <a14:hiddenLine xmlns:a14="http://schemas.microsoft.com/office/drawing/2010/main" w="9525">
                <a:solidFill>
                  <a:srgbClr val="000000"/>
                </a:solidFill>
                <a:round/>
                <a:headEnd/>
                <a:tailEnd/>
              </a14:hiddenLine>
            </a:ext>
          </a:extLst>
        </p:spPr>
        <p:txBody>
          <a:bodyPr/>
          <a:lstStyle>
            <a:lvl1pPr>
              <a:spcBef>
                <a:spcPts val="575"/>
              </a:spcBef>
              <a:buClr>
                <a:schemeClr val="accent1"/>
              </a:buClr>
              <a:buSzPct val="85000"/>
              <a:buFont typeface="Wingdings 2" pitchFamily="18" charset="2"/>
              <a:buChar char=""/>
              <a:defRPr sz="2600">
                <a:solidFill>
                  <a:schemeClr val="tx1"/>
                </a:solidFill>
                <a:latin typeface="Perpetua" pitchFamily="18" charset="0"/>
              </a:defRPr>
            </a:lvl1pPr>
            <a:lvl2pPr marL="742950" indent="-285750">
              <a:spcBef>
                <a:spcPts val="375"/>
              </a:spcBef>
              <a:buClr>
                <a:schemeClr val="accent2"/>
              </a:buClr>
              <a:buSzPct val="85000"/>
              <a:buFont typeface="Wingdings 2" pitchFamily="18" charset="2"/>
              <a:buChar char=""/>
              <a:defRPr sz="2400">
                <a:solidFill>
                  <a:schemeClr val="tx1"/>
                </a:solidFill>
                <a:latin typeface="Perpetua" pitchFamily="18" charset="0"/>
              </a:defRPr>
            </a:lvl2pPr>
            <a:lvl3pPr marL="1143000" indent="-228600">
              <a:spcBef>
                <a:spcPts val="375"/>
              </a:spcBef>
              <a:buClr>
                <a:srgbClr val="E6B1AB"/>
              </a:buClr>
              <a:buSzPct val="85000"/>
              <a:buFont typeface="Wingdings 2" pitchFamily="18" charset="2"/>
              <a:buChar char=""/>
              <a:defRPr sz="2000">
                <a:solidFill>
                  <a:schemeClr val="tx1"/>
                </a:solidFill>
                <a:latin typeface="Perpetua" pitchFamily="18" charset="0"/>
              </a:defRPr>
            </a:lvl3pPr>
            <a:lvl4pPr marL="1600200" indent="-228600">
              <a:spcBef>
                <a:spcPts val="375"/>
              </a:spcBef>
              <a:buClr>
                <a:srgbClr val="A28E6A"/>
              </a:buClr>
              <a:buSzPct val="80000"/>
              <a:buFont typeface="Wingdings 2" pitchFamily="18" charset="2"/>
              <a:buChar char=""/>
              <a:defRPr sz="2000">
                <a:solidFill>
                  <a:schemeClr val="tx1"/>
                </a:solidFill>
                <a:latin typeface="Perpetua" pitchFamily="18" charset="0"/>
              </a:defRPr>
            </a:lvl4pPr>
            <a:lvl5pPr marL="2057400" indent="-228600">
              <a:spcBef>
                <a:spcPts val="375"/>
              </a:spcBef>
              <a:buClr>
                <a:srgbClr val="A28E6A"/>
              </a:buClr>
              <a:buChar char="o"/>
              <a:defRPr sz="2000">
                <a:solidFill>
                  <a:schemeClr val="tx1"/>
                </a:solidFill>
                <a:latin typeface="Perpetua" pitchFamily="18" charset="0"/>
              </a:defRPr>
            </a:lvl5pPr>
            <a:lvl6pPr marL="2514600" indent="-228600" eaLnBrk="0" fontAlgn="base" hangingPunct="0">
              <a:spcBef>
                <a:spcPts val="375"/>
              </a:spcBef>
              <a:spcAft>
                <a:spcPct val="0"/>
              </a:spcAft>
              <a:buClr>
                <a:srgbClr val="A28E6A"/>
              </a:buClr>
              <a:buChar char="o"/>
              <a:defRPr sz="2000">
                <a:solidFill>
                  <a:schemeClr val="tx1"/>
                </a:solidFill>
                <a:latin typeface="Perpetua" pitchFamily="18" charset="0"/>
              </a:defRPr>
            </a:lvl6pPr>
            <a:lvl7pPr marL="2971800" indent="-228600" eaLnBrk="0" fontAlgn="base" hangingPunct="0">
              <a:spcBef>
                <a:spcPts val="375"/>
              </a:spcBef>
              <a:spcAft>
                <a:spcPct val="0"/>
              </a:spcAft>
              <a:buClr>
                <a:srgbClr val="A28E6A"/>
              </a:buClr>
              <a:buChar char="o"/>
              <a:defRPr sz="2000">
                <a:solidFill>
                  <a:schemeClr val="tx1"/>
                </a:solidFill>
                <a:latin typeface="Perpetua" pitchFamily="18" charset="0"/>
              </a:defRPr>
            </a:lvl7pPr>
            <a:lvl8pPr marL="3429000" indent="-228600" eaLnBrk="0" fontAlgn="base" hangingPunct="0">
              <a:spcBef>
                <a:spcPts val="375"/>
              </a:spcBef>
              <a:spcAft>
                <a:spcPct val="0"/>
              </a:spcAft>
              <a:buClr>
                <a:srgbClr val="A28E6A"/>
              </a:buClr>
              <a:buChar char="o"/>
              <a:defRPr sz="2000">
                <a:solidFill>
                  <a:schemeClr val="tx1"/>
                </a:solidFill>
                <a:latin typeface="Perpetua" pitchFamily="18" charset="0"/>
              </a:defRPr>
            </a:lvl8pPr>
            <a:lvl9pPr marL="3886200" indent="-228600" eaLnBrk="0" fontAlgn="base" hangingPunct="0">
              <a:spcBef>
                <a:spcPts val="375"/>
              </a:spcBef>
              <a:spcAft>
                <a:spcPct val="0"/>
              </a:spcAft>
              <a:buClr>
                <a:srgbClr val="A28E6A"/>
              </a:buClr>
              <a:buChar char="o"/>
              <a:defRPr sz="2000">
                <a:solidFill>
                  <a:schemeClr val="tx1"/>
                </a:solidFill>
                <a:latin typeface="Perpetua" pitchFamily="18" charset="0"/>
              </a:defRPr>
            </a:lvl9pPr>
          </a:lstStyle>
          <a:p>
            <a:pPr>
              <a:spcBef>
                <a:spcPct val="0"/>
              </a:spcBef>
              <a:buClrTx/>
              <a:buSzTx/>
              <a:buFontTx/>
              <a:buNone/>
            </a:pPr>
            <a:fld id="{DF998B2B-E87C-478B-A2BC-9C8B591C254E}" type="slidenum">
              <a:rPr lang="en-US" altLang="en-US" sz="1400">
                <a:solidFill>
                  <a:srgbClr val="FFFFFF"/>
                </a:solidFill>
                <a:latin typeface="Franklin Gothic Book" pitchFamily="34" charset="0"/>
              </a:rPr>
              <a:pPr>
                <a:spcBef>
                  <a:spcPct val="0"/>
                </a:spcBef>
                <a:buClrTx/>
                <a:buSzTx/>
                <a:buFontTx/>
                <a:buNone/>
              </a:pPr>
              <a:t>16</a:t>
            </a:fld>
            <a:endParaRPr lang="en-US" altLang="en-US" sz="1400">
              <a:solidFill>
                <a:srgbClr val="FFFFFF"/>
              </a:solidFill>
              <a:latin typeface="Franklin Gothic Book" pitchFamily="34" charset="0"/>
            </a:endParaRPr>
          </a:p>
        </p:txBody>
      </p:sp>
    </p:spTree>
    <p:extLst>
      <p:ext uri="{BB962C8B-B14F-4D97-AF65-F5344CB8AC3E}">
        <p14:creationId xmlns:p14="http://schemas.microsoft.com/office/powerpoint/2010/main" val="1192309332"/>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le 1"/>
          <p:cNvSpPr>
            <a:spLocks noGrp="1"/>
          </p:cNvSpPr>
          <p:nvPr>
            <p:ph type="title"/>
          </p:nvPr>
        </p:nvSpPr>
        <p:spPr>
          <a:xfrm>
            <a:off x="533400" y="205978"/>
            <a:ext cx="7924800" cy="594122"/>
          </a:xfrm>
        </p:spPr>
        <p:txBody>
          <a:bodyPr/>
          <a:lstStyle/>
          <a:p>
            <a:pPr eaLnBrk="1" hangingPunct="1"/>
            <a:r>
              <a:rPr lang="en-US" altLang="en-US" b="1" dirty="0" smtClean="0"/>
              <a:t>An example to disambiguate “company”</a:t>
            </a:r>
          </a:p>
        </p:txBody>
      </p:sp>
      <p:sp>
        <p:nvSpPr>
          <p:cNvPr id="23555" name="Content Placeholder 5"/>
          <p:cNvSpPr>
            <a:spLocks noGrp="1"/>
          </p:cNvSpPr>
          <p:nvPr>
            <p:ph sz="quarter" idx="1"/>
          </p:nvPr>
        </p:nvSpPr>
        <p:spPr>
          <a:xfrm>
            <a:off x="533400" y="1085850"/>
            <a:ext cx="8153400" cy="3429000"/>
          </a:xfrm>
        </p:spPr>
        <p:txBody>
          <a:bodyPr/>
          <a:lstStyle/>
          <a:p>
            <a:pPr eaLnBrk="1" hangingPunct="1">
              <a:buFont typeface="Wingdings 2" pitchFamily="18" charset="2"/>
              <a:buNone/>
            </a:pPr>
            <a:r>
              <a:rPr lang="en-US" altLang="en-US" sz="2400" dirty="0" smtClean="0"/>
              <a:t>   “A large software company hires many computer programmers.”</a:t>
            </a:r>
          </a:p>
          <a:p>
            <a:pPr eaLnBrk="1" hangingPunct="1">
              <a:buFont typeface="Wingdings 2" pitchFamily="18" charset="2"/>
              <a:buNone/>
            </a:pPr>
            <a:r>
              <a:rPr lang="en-US" altLang="en-US" sz="2400" dirty="0" smtClean="0"/>
              <a:t>    </a:t>
            </a:r>
            <a:r>
              <a:rPr lang="en-US" altLang="en-US" sz="2400" dirty="0" smtClean="0"/>
              <a:t>“company” has 9 senses as a noun in WordNet 2.1. Let's pick the following two glosses to go through our WSD process.</a:t>
            </a:r>
          </a:p>
          <a:p>
            <a:pPr lvl="1" eaLnBrk="1" hangingPunct="1"/>
            <a:r>
              <a:rPr lang="en-US" altLang="en-US" sz="2400" dirty="0" smtClean="0"/>
              <a:t>an institution created to conduct business</a:t>
            </a:r>
          </a:p>
          <a:p>
            <a:pPr lvl="1" eaLnBrk="1" hangingPunct="1"/>
            <a:r>
              <a:rPr lang="en-US" altLang="en-US" sz="2400" dirty="0" smtClean="0"/>
              <a:t>small military unit</a:t>
            </a:r>
          </a:p>
        </p:txBody>
      </p:sp>
      <p:sp>
        <p:nvSpPr>
          <p:cNvPr id="23556" name="Date Placeholder 5"/>
          <p:cNvSpPr>
            <a:spLocks noGrp="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ts val="575"/>
              </a:spcBef>
              <a:buClr>
                <a:schemeClr val="accent1"/>
              </a:buClr>
              <a:buSzPct val="85000"/>
              <a:buFont typeface="Wingdings 2" pitchFamily="18" charset="2"/>
              <a:buChar char=""/>
              <a:defRPr sz="2600">
                <a:solidFill>
                  <a:schemeClr val="tx1"/>
                </a:solidFill>
                <a:latin typeface="Perpetua" pitchFamily="18" charset="0"/>
              </a:defRPr>
            </a:lvl1pPr>
            <a:lvl2pPr marL="742950" indent="-285750">
              <a:spcBef>
                <a:spcPts val="375"/>
              </a:spcBef>
              <a:buClr>
                <a:schemeClr val="accent2"/>
              </a:buClr>
              <a:buSzPct val="85000"/>
              <a:buFont typeface="Wingdings 2" pitchFamily="18" charset="2"/>
              <a:buChar char=""/>
              <a:defRPr sz="2400">
                <a:solidFill>
                  <a:schemeClr val="tx1"/>
                </a:solidFill>
                <a:latin typeface="Perpetua" pitchFamily="18" charset="0"/>
              </a:defRPr>
            </a:lvl2pPr>
            <a:lvl3pPr marL="1143000" indent="-228600">
              <a:spcBef>
                <a:spcPts val="375"/>
              </a:spcBef>
              <a:buClr>
                <a:srgbClr val="E6B1AB"/>
              </a:buClr>
              <a:buSzPct val="85000"/>
              <a:buFont typeface="Wingdings 2" pitchFamily="18" charset="2"/>
              <a:buChar char=""/>
              <a:defRPr sz="2000">
                <a:solidFill>
                  <a:schemeClr val="tx1"/>
                </a:solidFill>
                <a:latin typeface="Perpetua" pitchFamily="18" charset="0"/>
              </a:defRPr>
            </a:lvl3pPr>
            <a:lvl4pPr marL="1600200" indent="-228600">
              <a:spcBef>
                <a:spcPts val="375"/>
              </a:spcBef>
              <a:buClr>
                <a:srgbClr val="A28E6A"/>
              </a:buClr>
              <a:buSzPct val="80000"/>
              <a:buFont typeface="Wingdings 2" pitchFamily="18" charset="2"/>
              <a:buChar char=""/>
              <a:defRPr sz="2000">
                <a:solidFill>
                  <a:schemeClr val="tx1"/>
                </a:solidFill>
                <a:latin typeface="Perpetua" pitchFamily="18" charset="0"/>
              </a:defRPr>
            </a:lvl4pPr>
            <a:lvl5pPr marL="2057400" indent="-228600">
              <a:spcBef>
                <a:spcPts val="375"/>
              </a:spcBef>
              <a:buClr>
                <a:srgbClr val="A28E6A"/>
              </a:buClr>
              <a:buChar char="o"/>
              <a:defRPr sz="2000">
                <a:solidFill>
                  <a:schemeClr val="tx1"/>
                </a:solidFill>
                <a:latin typeface="Perpetua" pitchFamily="18" charset="0"/>
              </a:defRPr>
            </a:lvl5pPr>
            <a:lvl6pPr marL="2514600" indent="-228600" eaLnBrk="0" fontAlgn="base" hangingPunct="0">
              <a:spcBef>
                <a:spcPts val="375"/>
              </a:spcBef>
              <a:spcAft>
                <a:spcPct val="0"/>
              </a:spcAft>
              <a:buClr>
                <a:srgbClr val="A28E6A"/>
              </a:buClr>
              <a:buChar char="o"/>
              <a:defRPr sz="2000">
                <a:solidFill>
                  <a:schemeClr val="tx1"/>
                </a:solidFill>
                <a:latin typeface="Perpetua" pitchFamily="18" charset="0"/>
              </a:defRPr>
            </a:lvl6pPr>
            <a:lvl7pPr marL="2971800" indent="-228600" eaLnBrk="0" fontAlgn="base" hangingPunct="0">
              <a:spcBef>
                <a:spcPts val="375"/>
              </a:spcBef>
              <a:spcAft>
                <a:spcPct val="0"/>
              </a:spcAft>
              <a:buClr>
                <a:srgbClr val="A28E6A"/>
              </a:buClr>
              <a:buChar char="o"/>
              <a:defRPr sz="2000">
                <a:solidFill>
                  <a:schemeClr val="tx1"/>
                </a:solidFill>
                <a:latin typeface="Perpetua" pitchFamily="18" charset="0"/>
              </a:defRPr>
            </a:lvl7pPr>
            <a:lvl8pPr marL="3429000" indent="-228600" eaLnBrk="0" fontAlgn="base" hangingPunct="0">
              <a:spcBef>
                <a:spcPts val="375"/>
              </a:spcBef>
              <a:spcAft>
                <a:spcPct val="0"/>
              </a:spcAft>
              <a:buClr>
                <a:srgbClr val="A28E6A"/>
              </a:buClr>
              <a:buChar char="o"/>
              <a:defRPr sz="2000">
                <a:solidFill>
                  <a:schemeClr val="tx1"/>
                </a:solidFill>
                <a:latin typeface="Perpetua" pitchFamily="18" charset="0"/>
              </a:defRPr>
            </a:lvl8pPr>
            <a:lvl9pPr marL="3886200" indent="-228600" eaLnBrk="0" fontAlgn="base" hangingPunct="0">
              <a:spcBef>
                <a:spcPts val="375"/>
              </a:spcBef>
              <a:spcAft>
                <a:spcPct val="0"/>
              </a:spcAft>
              <a:buClr>
                <a:srgbClr val="A28E6A"/>
              </a:buClr>
              <a:buChar char="o"/>
              <a:defRPr sz="2000">
                <a:solidFill>
                  <a:schemeClr val="tx1"/>
                </a:solidFill>
                <a:latin typeface="Perpetua" pitchFamily="18" charset="0"/>
              </a:defRPr>
            </a:lvl9pPr>
          </a:lstStyle>
          <a:p>
            <a:pPr>
              <a:spcBef>
                <a:spcPct val="0"/>
              </a:spcBef>
              <a:buClrTx/>
              <a:buSzTx/>
              <a:buFontTx/>
              <a:buNone/>
            </a:pPr>
            <a:fld id="{39F2C0B0-6C95-407E-A363-D31D2FB949AF}" type="datetime1">
              <a:rPr lang="en-US" altLang="en-US" sz="1400" smtClean="0">
                <a:solidFill>
                  <a:schemeClr val="tx2"/>
                </a:solidFill>
                <a:latin typeface="Arial" pitchFamily="34" charset="0"/>
              </a:rPr>
              <a:pPr>
                <a:spcBef>
                  <a:spcPct val="0"/>
                </a:spcBef>
                <a:buClrTx/>
                <a:buSzTx/>
                <a:buFontTx/>
                <a:buNone/>
              </a:pPr>
              <a:t>8/8/2016</a:t>
            </a:fld>
            <a:endParaRPr lang="en-US" altLang="en-US" sz="1400" smtClean="0">
              <a:solidFill>
                <a:schemeClr val="tx2"/>
              </a:solidFill>
              <a:latin typeface="Arial" pitchFamily="34" charset="0"/>
            </a:endParaRPr>
          </a:p>
        </p:txBody>
      </p:sp>
      <p:sp>
        <p:nvSpPr>
          <p:cNvPr id="23557" name="Slide Number Placeholder 6"/>
          <p:cNvSpPr>
            <a:spLocks noGrp="1"/>
          </p:cNvSpPr>
          <p:nvPr>
            <p:ph type="sldNum" sz="quarter" idx="12"/>
          </p:nvPr>
        </p:nvSpPr>
        <p:spPr bwMode="auto">
          <a:extLst>
            <a:ext uri="{91240B29-F687-4F45-9708-019B960494DF}">
              <a14:hiddenLine xmlns:a14="http://schemas.microsoft.com/office/drawing/2010/main" w="9525">
                <a:solidFill>
                  <a:srgbClr val="000000"/>
                </a:solidFill>
                <a:round/>
                <a:headEnd/>
                <a:tailEnd/>
              </a14:hiddenLine>
            </a:ext>
          </a:extLst>
        </p:spPr>
        <p:txBody>
          <a:bodyPr/>
          <a:lstStyle>
            <a:lvl1pPr>
              <a:spcBef>
                <a:spcPts val="575"/>
              </a:spcBef>
              <a:buClr>
                <a:schemeClr val="accent1"/>
              </a:buClr>
              <a:buSzPct val="85000"/>
              <a:buFont typeface="Wingdings 2" pitchFamily="18" charset="2"/>
              <a:buChar char=""/>
              <a:defRPr sz="2600">
                <a:solidFill>
                  <a:schemeClr val="tx1"/>
                </a:solidFill>
                <a:latin typeface="Perpetua" pitchFamily="18" charset="0"/>
              </a:defRPr>
            </a:lvl1pPr>
            <a:lvl2pPr marL="742950" indent="-285750">
              <a:spcBef>
                <a:spcPts val="375"/>
              </a:spcBef>
              <a:buClr>
                <a:schemeClr val="accent2"/>
              </a:buClr>
              <a:buSzPct val="85000"/>
              <a:buFont typeface="Wingdings 2" pitchFamily="18" charset="2"/>
              <a:buChar char=""/>
              <a:defRPr sz="2400">
                <a:solidFill>
                  <a:schemeClr val="tx1"/>
                </a:solidFill>
                <a:latin typeface="Perpetua" pitchFamily="18" charset="0"/>
              </a:defRPr>
            </a:lvl2pPr>
            <a:lvl3pPr marL="1143000" indent="-228600">
              <a:spcBef>
                <a:spcPts val="375"/>
              </a:spcBef>
              <a:buClr>
                <a:srgbClr val="E6B1AB"/>
              </a:buClr>
              <a:buSzPct val="85000"/>
              <a:buFont typeface="Wingdings 2" pitchFamily="18" charset="2"/>
              <a:buChar char=""/>
              <a:defRPr sz="2000">
                <a:solidFill>
                  <a:schemeClr val="tx1"/>
                </a:solidFill>
                <a:latin typeface="Perpetua" pitchFamily="18" charset="0"/>
              </a:defRPr>
            </a:lvl3pPr>
            <a:lvl4pPr marL="1600200" indent="-228600">
              <a:spcBef>
                <a:spcPts val="375"/>
              </a:spcBef>
              <a:buClr>
                <a:srgbClr val="A28E6A"/>
              </a:buClr>
              <a:buSzPct val="80000"/>
              <a:buFont typeface="Wingdings 2" pitchFamily="18" charset="2"/>
              <a:buChar char=""/>
              <a:defRPr sz="2000">
                <a:solidFill>
                  <a:schemeClr val="tx1"/>
                </a:solidFill>
                <a:latin typeface="Perpetua" pitchFamily="18" charset="0"/>
              </a:defRPr>
            </a:lvl4pPr>
            <a:lvl5pPr marL="2057400" indent="-228600">
              <a:spcBef>
                <a:spcPts val="375"/>
              </a:spcBef>
              <a:buClr>
                <a:srgbClr val="A28E6A"/>
              </a:buClr>
              <a:buChar char="o"/>
              <a:defRPr sz="2000">
                <a:solidFill>
                  <a:schemeClr val="tx1"/>
                </a:solidFill>
                <a:latin typeface="Perpetua" pitchFamily="18" charset="0"/>
              </a:defRPr>
            </a:lvl5pPr>
            <a:lvl6pPr marL="2514600" indent="-228600" eaLnBrk="0" fontAlgn="base" hangingPunct="0">
              <a:spcBef>
                <a:spcPts val="375"/>
              </a:spcBef>
              <a:spcAft>
                <a:spcPct val="0"/>
              </a:spcAft>
              <a:buClr>
                <a:srgbClr val="A28E6A"/>
              </a:buClr>
              <a:buChar char="o"/>
              <a:defRPr sz="2000">
                <a:solidFill>
                  <a:schemeClr val="tx1"/>
                </a:solidFill>
                <a:latin typeface="Perpetua" pitchFamily="18" charset="0"/>
              </a:defRPr>
            </a:lvl6pPr>
            <a:lvl7pPr marL="2971800" indent="-228600" eaLnBrk="0" fontAlgn="base" hangingPunct="0">
              <a:spcBef>
                <a:spcPts val="375"/>
              </a:spcBef>
              <a:spcAft>
                <a:spcPct val="0"/>
              </a:spcAft>
              <a:buClr>
                <a:srgbClr val="A28E6A"/>
              </a:buClr>
              <a:buChar char="o"/>
              <a:defRPr sz="2000">
                <a:solidFill>
                  <a:schemeClr val="tx1"/>
                </a:solidFill>
                <a:latin typeface="Perpetua" pitchFamily="18" charset="0"/>
              </a:defRPr>
            </a:lvl7pPr>
            <a:lvl8pPr marL="3429000" indent="-228600" eaLnBrk="0" fontAlgn="base" hangingPunct="0">
              <a:spcBef>
                <a:spcPts val="375"/>
              </a:spcBef>
              <a:spcAft>
                <a:spcPct val="0"/>
              </a:spcAft>
              <a:buClr>
                <a:srgbClr val="A28E6A"/>
              </a:buClr>
              <a:buChar char="o"/>
              <a:defRPr sz="2000">
                <a:solidFill>
                  <a:schemeClr val="tx1"/>
                </a:solidFill>
                <a:latin typeface="Perpetua" pitchFamily="18" charset="0"/>
              </a:defRPr>
            </a:lvl8pPr>
            <a:lvl9pPr marL="3886200" indent="-228600" eaLnBrk="0" fontAlgn="base" hangingPunct="0">
              <a:spcBef>
                <a:spcPts val="375"/>
              </a:spcBef>
              <a:spcAft>
                <a:spcPct val="0"/>
              </a:spcAft>
              <a:buClr>
                <a:srgbClr val="A28E6A"/>
              </a:buClr>
              <a:buChar char="o"/>
              <a:defRPr sz="2000">
                <a:solidFill>
                  <a:schemeClr val="tx1"/>
                </a:solidFill>
                <a:latin typeface="Perpetua" pitchFamily="18" charset="0"/>
              </a:defRPr>
            </a:lvl9pPr>
          </a:lstStyle>
          <a:p>
            <a:pPr>
              <a:spcBef>
                <a:spcPct val="0"/>
              </a:spcBef>
              <a:buClrTx/>
              <a:buSzTx/>
              <a:buFontTx/>
              <a:buNone/>
            </a:pPr>
            <a:fld id="{E20EA63D-A915-4DC0-89C8-42E212FB4021}" type="slidenum">
              <a:rPr lang="en-US" altLang="en-US" sz="1400">
                <a:solidFill>
                  <a:srgbClr val="FFFFFF"/>
                </a:solidFill>
                <a:latin typeface="Franklin Gothic Book" pitchFamily="34" charset="0"/>
              </a:rPr>
              <a:pPr>
                <a:spcBef>
                  <a:spcPct val="0"/>
                </a:spcBef>
                <a:buClrTx/>
                <a:buSzTx/>
                <a:buFontTx/>
                <a:buNone/>
              </a:pPr>
              <a:t>17</a:t>
            </a:fld>
            <a:endParaRPr lang="en-US" altLang="en-US" sz="1400">
              <a:solidFill>
                <a:srgbClr val="FFFFFF"/>
              </a:solidFill>
              <a:latin typeface="Franklin Gothic Book" pitchFamily="34" charset="0"/>
            </a:endParaRPr>
          </a:p>
        </p:txBody>
      </p:sp>
    </p:spTree>
    <p:extLst>
      <p:ext uri="{BB962C8B-B14F-4D97-AF65-F5344CB8AC3E}">
        <p14:creationId xmlns:p14="http://schemas.microsoft.com/office/powerpoint/2010/main" val="4033887412"/>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ext Box 6"/>
          <p:cNvSpPr txBox="1">
            <a:spLocks noChangeArrowheads="1"/>
          </p:cNvSpPr>
          <p:nvPr/>
        </p:nvSpPr>
        <p:spPr bwMode="auto">
          <a:xfrm>
            <a:off x="4876800" y="3086100"/>
            <a:ext cx="762000" cy="369332"/>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spcBef>
                <a:spcPts val="575"/>
              </a:spcBef>
              <a:buClr>
                <a:schemeClr val="accent1"/>
              </a:buClr>
              <a:buSzPct val="85000"/>
              <a:buFont typeface="Wingdings 2" pitchFamily="18" charset="2"/>
              <a:buChar char=""/>
              <a:defRPr sz="2600">
                <a:solidFill>
                  <a:schemeClr val="tx1"/>
                </a:solidFill>
                <a:latin typeface="Perpetua" pitchFamily="18" charset="0"/>
              </a:defRPr>
            </a:lvl1pPr>
            <a:lvl2pPr marL="742950" indent="-285750">
              <a:spcBef>
                <a:spcPts val="375"/>
              </a:spcBef>
              <a:buClr>
                <a:schemeClr val="accent2"/>
              </a:buClr>
              <a:buSzPct val="85000"/>
              <a:buFont typeface="Wingdings 2" pitchFamily="18" charset="2"/>
              <a:buChar char=""/>
              <a:defRPr sz="2400">
                <a:solidFill>
                  <a:schemeClr val="tx1"/>
                </a:solidFill>
                <a:latin typeface="Perpetua" pitchFamily="18" charset="0"/>
              </a:defRPr>
            </a:lvl2pPr>
            <a:lvl3pPr marL="1143000" indent="-228600">
              <a:spcBef>
                <a:spcPts val="375"/>
              </a:spcBef>
              <a:buClr>
                <a:srgbClr val="E6B1AB"/>
              </a:buClr>
              <a:buSzPct val="85000"/>
              <a:buFont typeface="Wingdings 2" pitchFamily="18" charset="2"/>
              <a:buChar char=""/>
              <a:defRPr sz="2000">
                <a:solidFill>
                  <a:schemeClr val="tx1"/>
                </a:solidFill>
                <a:latin typeface="Perpetua" pitchFamily="18" charset="0"/>
              </a:defRPr>
            </a:lvl3pPr>
            <a:lvl4pPr marL="1600200" indent="-228600">
              <a:spcBef>
                <a:spcPts val="375"/>
              </a:spcBef>
              <a:buClr>
                <a:srgbClr val="A28E6A"/>
              </a:buClr>
              <a:buSzPct val="80000"/>
              <a:buFont typeface="Wingdings 2" pitchFamily="18" charset="2"/>
              <a:buChar char=""/>
              <a:defRPr sz="2000">
                <a:solidFill>
                  <a:schemeClr val="tx1"/>
                </a:solidFill>
                <a:latin typeface="Perpetua" pitchFamily="18" charset="0"/>
              </a:defRPr>
            </a:lvl4pPr>
            <a:lvl5pPr marL="2057400" indent="-228600">
              <a:spcBef>
                <a:spcPts val="375"/>
              </a:spcBef>
              <a:buClr>
                <a:srgbClr val="A28E6A"/>
              </a:buClr>
              <a:buChar char="o"/>
              <a:defRPr sz="2000">
                <a:solidFill>
                  <a:schemeClr val="tx1"/>
                </a:solidFill>
                <a:latin typeface="Perpetua" pitchFamily="18" charset="0"/>
              </a:defRPr>
            </a:lvl5pPr>
            <a:lvl6pPr marL="2514600" indent="-228600" eaLnBrk="0" fontAlgn="base" hangingPunct="0">
              <a:spcBef>
                <a:spcPts val="375"/>
              </a:spcBef>
              <a:spcAft>
                <a:spcPct val="0"/>
              </a:spcAft>
              <a:buClr>
                <a:srgbClr val="A28E6A"/>
              </a:buClr>
              <a:buChar char="o"/>
              <a:defRPr sz="2000">
                <a:solidFill>
                  <a:schemeClr val="tx1"/>
                </a:solidFill>
                <a:latin typeface="Perpetua" pitchFamily="18" charset="0"/>
              </a:defRPr>
            </a:lvl6pPr>
            <a:lvl7pPr marL="2971800" indent="-228600" eaLnBrk="0" fontAlgn="base" hangingPunct="0">
              <a:spcBef>
                <a:spcPts val="375"/>
              </a:spcBef>
              <a:spcAft>
                <a:spcPct val="0"/>
              </a:spcAft>
              <a:buClr>
                <a:srgbClr val="A28E6A"/>
              </a:buClr>
              <a:buChar char="o"/>
              <a:defRPr sz="2000">
                <a:solidFill>
                  <a:schemeClr val="tx1"/>
                </a:solidFill>
                <a:latin typeface="Perpetua" pitchFamily="18" charset="0"/>
              </a:defRPr>
            </a:lvl7pPr>
            <a:lvl8pPr marL="3429000" indent="-228600" eaLnBrk="0" fontAlgn="base" hangingPunct="0">
              <a:spcBef>
                <a:spcPts val="375"/>
              </a:spcBef>
              <a:spcAft>
                <a:spcPct val="0"/>
              </a:spcAft>
              <a:buClr>
                <a:srgbClr val="A28E6A"/>
              </a:buClr>
              <a:buChar char="o"/>
              <a:defRPr sz="2000">
                <a:solidFill>
                  <a:schemeClr val="tx1"/>
                </a:solidFill>
                <a:latin typeface="Perpetua" pitchFamily="18" charset="0"/>
              </a:defRPr>
            </a:lvl8pPr>
            <a:lvl9pPr marL="3886200" indent="-228600" eaLnBrk="0" fontAlgn="base" hangingPunct="0">
              <a:spcBef>
                <a:spcPts val="375"/>
              </a:spcBef>
              <a:spcAft>
                <a:spcPct val="0"/>
              </a:spcAft>
              <a:buClr>
                <a:srgbClr val="A28E6A"/>
              </a:buClr>
              <a:buChar char="o"/>
              <a:defRPr sz="2000">
                <a:solidFill>
                  <a:schemeClr val="tx1"/>
                </a:solidFill>
                <a:latin typeface="Perpetua" pitchFamily="18" charset="0"/>
              </a:defRPr>
            </a:lvl9pPr>
          </a:lstStyle>
          <a:p>
            <a:pPr eaLnBrk="1" hangingPunct="1">
              <a:spcBef>
                <a:spcPct val="50000"/>
              </a:spcBef>
              <a:buClrTx/>
              <a:buSzTx/>
              <a:buFontTx/>
              <a:buNone/>
            </a:pPr>
            <a:r>
              <a:rPr lang="en-US" altLang="en-US" sz="1800">
                <a:latin typeface="Arial" pitchFamily="34" charset="0"/>
              </a:rPr>
              <a:t>many</a:t>
            </a:r>
          </a:p>
        </p:txBody>
      </p:sp>
      <p:sp>
        <p:nvSpPr>
          <p:cNvPr id="24579" name="Line 8"/>
          <p:cNvSpPr>
            <a:spLocks noChangeShapeType="1"/>
          </p:cNvSpPr>
          <p:nvPr/>
        </p:nvSpPr>
        <p:spPr bwMode="auto">
          <a:xfrm flipH="1" flipV="1">
            <a:off x="4648200" y="2228850"/>
            <a:ext cx="533400" cy="857250"/>
          </a:xfrm>
          <a:prstGeom prst="line">
            <a:avLst/>
          </a:prstGeom>
          <a:noFill/>
          <a:ln w="9525">
            <a:solidFill>
              <a:schemeClr val="tx1"/>
            </a:solidFill>
            <a:round/>
            <a:headEnd type="triangle" w="med" len="med"/>
            <a:tailEnd/>
          </a:ln>
          <a:extLst>
            <a:ext uri="{909E8E84-426E-40DD-AFC4-6F175D3DCCD1}">
              <a14:hiddenFill xmlns:a14="http://schemas.microsoft.com/office/drawing/2010/main">
                <a:noFill/>
              </a14:hiddenFill>
            </a:ext>
          </a:extLst>
        </p:spPr>
        <p:txBody>
          <a:bodyPr/>
          <a:lstStyle/>
          <a:p>
            <a:endParaRPr lang="en-US"/>
          </a:p>
        </p:txBody>
      </p:sp>
      <p:sp>
        <p:nvSpPr>
          <p:cNvPr id="24580" name="Text Box 11"/>
          <p:cNvSpPr txBox="1">
            <a:spLocks noChangeArrowheads="1"/>
          </p:cNvSpPr>
          <p:nvPr/>
        </p:nvSpPr>
        <p:spPr bwMode="auto">
          <a:xfrm>
            <a:off x="3200400" y="971550"/>
            <a:ext cx="685800" cy="369332"/>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spcBef>
                <a:spcPts val="575"/>
              </a:spcBef>
              <a:buClr>
                <a:schemeClr val="accent1"/>
              </a:buClr>
              <a:buSzPct val="85000"/>
              <a:buFont typeface="Wingdings 2" pitchFamily="18" charset="2"/>
              <a:buChar char=""/>
              <a:defRPr sz="2600">
                <a:solidFill>
                  <a:schemeClr val="tx1"/>
                </a:solidFill>
                <a:latin typeface="Perpetua" pitchFamily="18" charset="0"/>
              </a:defRPr>
            </a:lvl1pPr>
            <a:lvl2pPr marL="742950" indent="-285750">
              <a:spcBef>
                <a:spcPts val="375"/>
              </a:spcBef>
              <a:buClr>
                <a:schemeClr val="accent2"/>
              </a:buClr>
              <a:buSzPct val="85000"/>
              <a:buFont typeface="Wingdings 2" pitchFamily="18" charset="2"/>
              <a:buChar char=""/>
              <a:defRPr sz="2400">
                <a:solidFill>
                  <a:schemeClr val="tx1"/>
                </a:solidFill>
                <a:latin typeface="Perpetua" pitchFamily="18" charset="0"/>
              </a:defRPr>
            </a:lvl2pPr>
            <a:lvl3pPr marL="1143000" indent="-228600">
              <a:spcBef>
                <a:spcPts val="375"/>
              </a:spcBef>
              <a:buClr>
                <a:srgbClr val="E6B1AB"/>
              </a:buClr>
              <a:buSzPct val="85000"/>
              <a:buFont typeface="Wingdings 2" pitchFamily="18" charset="2"/>
              <a:buChar char=""/>
              <a:defRPr sz="2000">
                <a:solidFill>
                  <a:schemeClr val="tx1"/>
                </a:solidFill>
                <a:latin typeface="Perpetua" pitchFamily="18" charset="0"/>
              </a:defRPr>
            </a:lvl3pPr>
            <a:lvl4pPr marL="1600200" indent="-228600">
              <a:spcBef>
                <a:spcPts val="375"/>
              </a:spcBef>
              <a:buClr>
                <a:srgbClr val="A28E6A"/>
              </a:buClr>
              <a:buSzPct val="80000"/>
              <a:buFont typeface="Wingdings 2" pitchFamily="18" charset="2"/>
              <a:buChar char=""/>
              <a:defRPr sz="2000">
                <a:solidFill>
                  <a:schemeClr val="tx1"/>
                </a:solidFill>
                <a:latin typeface="Perpetua" pitchFamily="18" charset="0"/>
              </a:defRPr>
            </a:lvl4pPr>
            <a:lvl5pPr marL="2057400" indent="-228600">
              <a:spcBef>
                <a:spcPts val="375"/>
              </a:spcBef>
              <a:buClr>
                <a:srgbClr val="A28E6A"/>
              </a:buClr>
              <a:buChar char="o"/>
              <a:defRPr sz="2000">
                <a:solidFill>
                  <a:schemeClr val="tx1"/>
                </a:solidFill>
                <a:latin typeface="Perpetua" pitchFamily="18" charset="0"/>
              </a:defRPr>
            </a:lvl5pPr>
            <a:lvl6pPr marL="2514600" indent="-228600" eaLnBrk="0" fontAlgn="base" hangingPunct="0">
              <a:spcBef>
                <a:spcPts val="375"/>
              </a:spcBef>
              <a:spcAft>
                <a:spcPct val="0"/>
              </a:spcAft>
              <a:buClr>
                <a:srgbClr val="A28E6A"/>
              </a:buClr>
              <a:buChar char="o"/>
              <a:defRPr sz="2000">
                <a:solidFill>
                  <a:schemeClr val="tx1"/>
                </a:solidFill>
                <a:latin typeface="Perpetua" pitchFamily="18" charset="0"/>
              </a:defRPr>
            </a:lvl6pPr>
            <a:lvl7pPr marL="2971800" indent="-228600" eaLnBrk="0" fontAlgn="base" hangingPunct="0">
              <a:spcBef>
                <a:spcPts val="375"/>
              </a:spcBef>
              <a:spcAft>
                <a:spcPct val="0"/>
              </a:spcAft>
              <a:buClr>
                <a:srgbClr val="A28E6A"/>
              </a:buClr>
              <a:buChar char="o"/>
              <a:defRPr sz="2000">
                <a:solidFill>
                  <a:schemeClr val="tx1"/>
                </a:solidFill>
                <a:latin typeface="Perpetua" pitchFamily="18" charset="0"/>
              </a:defRPr>
            </a:lvl7pPr>
            <a:lvl8pPr marL="3429000" indent="-228600" eaLnBrk="0" fontAlgn="base" hangingPunct="0">
              <a:spcBef>
                <a:spcPts val="375"/>
              </a:spcBef>
              <a:spcAft>
                <a:spcPct val="0"/>
              </a:spcAft>
              <a:buClr>
                <a:srgbClr val="A28E6A"/>
              </a:buClr>
              <a:buChar char="o"/>
              <a:defRPr sz="2000">
                <a:solidFill>
                  <a:schemeClr val="tx1"/>
                </a:solidFill>
                <a:latin typeface="Perpetua" pitchFamily="18" charset="0"/>
              </a:defRPr>
            </a:lvl8pPr>
            <a:lvl9pPr marL="3886200" indent="-228600" eaLnBrk="0" fontAlgn="base" hangingPunct="0">
              <a:spcBef>
                <a:spcPts val="375"/>
              </a:spcBef>
              <a:spcAft>
                <a:spcPct val="0"/>
              </a:spcAft>
              <a:buClr>
                <a:srgbClr val="A28E6A"/>
              </a:buClr>
              <a:buChar char="o"/>
              <a:defRPr sz="2000">
                <a:solidFill>
                  <a:schemeClr val="tx1"/>
                </a:solidFill>
                <a:latin typeface="Perpetua" pitchFamily="18" charset="0"/>
              </a:defRPr>
            </a:lvl9pPr>
          </a:lstStyle>
          <a:p>
            <a:pPr algn="ctr" eaLnBrk="1" hangingPunct="1">
              <a:spcBef>
                <a:spcPct val="50000"/>
              </a:spcBef>
              <a:buClrTx/>
              <a:buSzTx/>
              <a:buFontTx/>
              <a:buNone/>
            </a:pPr>
            <a:r>
              <a:rPr lang="en-US" altLang="en-US" sz="1800">
                <a:latin typeface="Arial" pitchFamily="34" charset="0"/>
              </a:rPr>
              <a:t>hire</a:t>
            </a:r>
          </a:p>
        </p:txBody>
      </p:sp>
      <p:sp>
        <p:nvSpPr>
          <p:cNvPr id="23557" name="Text Box 12"/>
          <p:cNvSpPr txBox="1">
            <a:spLocks noChangeArrowheads="1"/>
          </p:cNvSpPr>
          <p:nvPr/>
        </p:nvSpPr>
        <p:spPr bwMode="auto">
          <a:xfrm>
            <a:off x="2133600" y="1943100"/>
            <a:ext cx="1143000" cy="369332"/>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spcBef>
                <a:spcPts val="575"/>
              </a:spcBef>
              <a:buClr>
                <a:schemeClr val="accent1"/>
              </a:buClr>
              <a:buSzPct val="85000"/>
              <a:buFont typeface="Wingdings 2" pitchFamily="18" charset="2"/>
              <a:buChar char=""/>
              <a:defRPr sz="2600">
                <a:solidFill>
                  <a:schemeClr val="tx1"/>
                </a:solidFill>
                <a:latin typeface="Perpetua" pitchFamily="18" charset="0"/>
              </a:defRPr>
            </a:lvl1pPr>
            <a:lvl2pPr marL="742950" indent="-285750">
              <a:spcBef>
                <a:spcPts val="375"/>
              </a:spcBef>
              <a:buClr>
                <a:schemeClr val="accent2"/>
              </a:buClr>
              <a:buSzPct val="85000"/>
              <a:buFont typeface="Wingdings 2" pitchFamily="18" charset="2"/>
              <a:buChar char=""/>
              <a:defRPr sz="2400">
                <a:solidFill>
                  <a:schemeClr val="tx1"/>
                </a:solidFill>
                <a:latin typeface="Perpetua" pitchFamily="18" charset="0"/>
              </a:defRPr>
            </a:lvl2pPr>
            <a:lvl3pPr marL="1143000" indent="-228600">
              <a:spcBef>
                <a:spcPts val="375"/>
              </a:spcBef>
              <a:buClr>
                <a:srgbClr val="E6B1AB"/>
              </a:buClr>
              <a:buSzPct val="85000"/>
              <a:buFont typeface="Wingdings 2" pitchFamily="18" charset="2"/>
              <a:buChar char=""/>
              <a:defRPr sz="2000">
                <a:solidFill>
                  <a:schemeClr val="tx1"/>
                </a:solidFill>
                <a:latin typeface="Perpetua" pitchFamily="18" charset="0"/>
              </a:defRPr>
            </a:lvl3pPr>
            <a:lvl4pPr marL="1600200" indent="-228600">
              <a:spcBef>
                <a:spcPts val="375"/>
              </a:spcBef>
              <a:buClr>
                <a:srgbClr val="A28E6A"/>
              </a:buClr>
              <a:buSzPct val="80000"/>
              <a:buFont typeface="Wingdings 2" pitchFamily="18" charset="2"/>
              <a:buChar char=""/>
              <a:defRPr sz="2000">
                <a:solidFill>
                  <a:schemeClr val="tx1"/>
                </a:solidFill>
                <a:latin typeface="Perpetua" pitchFamily="18" charset="0"/>
              </a:defRPr>
            </a:lvl4pPr>
            <a:lvl5pPr marL="2057400" indent="-228600">
              <a:spcBef>
                <a:spcPts val="375"/>
              </a:spcBef>
              <a:buClr>
                <a:srgbClr val="A28E6A"/>
              </a:buClr>
              <a:buChar char="o"/>
              <a:defRPr sz="2000">
                <a:solidFill>
                  <a:schemeClr val="tx1"/>
                </a:solidFill>
                <a:latin typeface="Perpetua" pitchFamily="18" charset="0"/>
              </a:defRPr>
            </a:lvl5pPr>
            <a:lvl6pPr marL="2514600" indent="-228600" eaLnBrk="0" fontAlgn="base" hangingPunct="0">
              <a:spcBef>
                <a:spcPts val="375"/>
              </a:spcBef>
              <a:spcAft>
                <a:spcPct val="0"/>
              </a:spcAft>
              <a:buClr>
                <a:srgbClr val="A28E6A"/>
              </a:buClr>
              <a:buChar char="o"/>
              <a:defRPr sz="2000">
                <a:solidFill>
                  <a:schemeClr val="tx1"/>
                </a:solidFill>
                <a:latin typeface="Perpetua" pitchFamily="18" charset="0"/>
              </a:defRPr>
            </a:lvl6pPr>
            <a:lvl7pPr marL="2971800" indent="-228600" eaLnBrk="0" fontAlgn="base" hangingPunct="0">
              <a:spcBef>
                <a:spcPts val="375"/>
              </a:spcBef>
              <a:spcAft>
                <a:spcPct val="0"/>
              </a:spcAft>
              <a:buClr>
                <a:srgbClr val="A28E6A"/>
              </a:buClr>
              <a:buChar char="o"/>
              <a:defRPr sz="2000">
                <a:solidFill>
                  <a:schemeClr val="tx1"/>
                </a:solidFill>
                <a:latin typeface="Perpetua" pitchFamily="18" charset="0"/>
              </a:defRPr>
            </a:lvl7pPr>
            <a:lvl8pPr marL="3429000" indent="-228600" eaLnBrk="0" fontAlgn="base" hangingPunct="0">
              <a:spcBef>
                <a:spcPts val="375"/>
              </a:spcBef>
              <a:spcAft>
                <a:spcPct val="0"/>
              </a:spcAft>
              <a:buClr>
                <a:srgbClr val="A28E6A"/>
              </a:buClr>
              <a:buChar char="o"/>
              <a:defRPr sz="2000">
                <a:solidFill>
                  <a:schemeClr val="tx1"/>
                </a:solidFill>
                <a:latin typeface="Perpetua" pitchFamily="18" charset="0"/>
              </a:defRPr>
            </a:lvl8pPr>
            <a:lvl9pPr marL="3886200" indent="-228600" eaLnBrk="0" fontAlgn="base" hangingPunct="0">
              <a:spcBef>
                <a:spcPts val="375"/>
              </a:spcBef>
              <a:spcAft>
                <a:spcPct val="0"/>
              </a:spcAft>
              <a:buClr>
                <a:srgbClr val="A28E6A"/>
              </a:buClr>
              <a:buChar char="o"/>
              <a:defRPr sz="2000">
                <a:solidFill>
                  <a:schemeClr val="tx1"/>
                </a:solidFill>
                <a:latin typeface="Perpetua" pitchFamily="18" charset="0"/>
              </a:defRPr>
            </a:lvl9pPr>
          </a:lstStyle>
          <a:p>
            <a:pPr eaLnBrk="1" hangingPunct="1">
              <a:spcBef>
                <a:spcPct val="50000"/>
              </a:spcBef>
              <a:buClrTx/>
              <a:buSzTx/>
              <a:buFontTx/>
              <a:buNone/>
            </a:pPr>
            <a:r>
              <a:rPr lang="en-US" altLang="en-US" sz="1800">
                <a:latin typeface="Arial" pitchFamily="34" charset="0"/>
              </a:rPr>
              <a:t>company</a:t>
            </a:r>
          </a:p>
        </p:txBody>
      </p:sp>
      <p:sp>
        <p:nvSpPr>
          <p:cNvPr id="24582" name="Line 16"/>
          <p:cNvSpPr>
            <a:spLocks noChangeShapeType="1"/>
          </p:cNvSpPr>
          <p:nvPr/>
        </p:nvSpPr>
        <p:spPr bwMode="auto">
          <a:xfrm flipV="1">
            <a:off x="2667000" y="1257300"/>
            <a:ext cx="685800" cy="685800"/>
          </a:xfrm>
          <a:prstGeom prst="line">
            <a:avLst/>
          </a:prstGeom>
          <a:noFill/>
          <a:ln w="9525">
            <a:solidFill>
              <a:schemeClr val="tx1"/>
            </a:solidFill>
            <a:round/>
            <a:headEnd type="triangle" w="med" len="med"/>
            <a:tailEnd/>
          </a:ln>
          <a:extLst>
            <a:ext uri="{909E8E84-426E-40DD-AFC4-6F175D3DCCD1}">
              <a14:hiddenFill xmlns:a14="http://schemas.microsoft.com/office/drawing/2010/main">
                <a:noFill/>
              </a14:hiddenFill>
            </a:ext>
          </a:extLst>
        </p:spPr>
        <p:txBody>
          <a:bodyPr/>
          <a:lstStyle/>
          <a:p>
            <a:endParaRPr lang="en-US"/>
          </a:p>
        </p:txBody>
      </p:sp>
      <p:sp>
        <p:nvSpPr>
          <p:cNvPr id="24583" name="Line 17"/>
          <p:cNvSpPr>
            <a:spLocks noChangeShapeType="1"/>
          </p:cNvSpPr>
          <p:nvPr/>
        </p:nvSpPr>
        <p:spPr bwMode="auto">
          <a:xfrm flipH="1" flipV="1">
            <a:off x="3733800" y="1257300"/>
            <a:ext cx="838200" cy="685800"/>
          </a:xfrm>
          <a:prstGeom prst="line">
            <a:avLst/>
          </a:prstGeom>
          <a:noFill/>
          <a:ln w="9525">
            <a:solidFill>
              <a:schemeClr val="tx1"/>
            </a:solidFill>
            <a:round/>
            <a:headEnd type="triangle" w="med" len="med"/>
            <a:tailEnd/>
          </a:ln>
          <a:extLst>
            <a:ext uri="{909E8E84-426E-40DD-AFC4-6F175D3DCCD1}">
              <a14:hiddenFill xmlns:a14="http://schemas.microsoft.com/office/drawing/2010/main">
                <a:noFill/>
              </a14:hiddenFill>
            </a:ext>
          </a:extLst>
        </p:spPr>
        <p:txBody>
          <a:bodyPr/>
          <a:lstStyle/>
          <a:p>
            <a:endParaRPr lang="en-US"/>
          </a:p>
        </p:txBody>
      </p:sp>
      <p:sp>
        <p:nvSpPr>
          <p:cNvPr id="24584" name="Text Box 63"/>
          <p:cNvSpPr txBox="1">
            <a:spLocks noChangeArrowheads="1"/>
          </p:cNvSpPr>
          <p:nvPr/>
        </p:nvSpPr>
        <p:spPr bwMode="auto">
          <a:xfrm>
            <a:off x="3962400" y="1943100"/>
            <a:ext cx="1447800" cy="369332"/>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spcBef>
                <a:spcPts val="575"/>
              </a:spcBef>
              <a:buClr>
                <a:schemeClr val="accent1"/>
              </a:buClr>
              <a:buSzPct val="85000"/>
              <a:buFont typeface="Wingdings 2" pitchFamily="18" charset="2"/>
              <a:buChar char=""/>
              <a:defRPr sz="2600">
                <a:solidFill>
                  <a:schemeClr val="tx1"/>
                </a:solidFill>
                <a:latin typeface="Perpetua" pitchFamily="18" charset="0"/>
              </a:defRPr>
            </a:lvl1pPr>
            <a:lvl2pPr marL="742950" indent="-285750">
              <a:spcBef>
                <a:spcPts val="375"/>
              </a:spcBef>
              <a:buClr>
                <a:schemeClr val="accent2"/>
              </a:buClr>
              <a:buSzPct val="85000"/>
              <a:buFont typeface="Wingdings 2" pitchFamily="18" charset="2"/>
              <a:buChar char=""/>
              <a:defRPr sz="2400">
                <a:solidFill>
                  <a:schemeClr val="tx1"/>
                </a:solidFill>
                <a:latin typeface="Perpetua" pitchFamily="18" charset="0"/>
              </a:defRPr>
            </a:lvl2pPr>
            <a:lvl3pPr marL="1143000" indent="-228600">
              <a:spcBef>
                <a:spcPts val="375"/>
              </a:spcBef>
              <a:buClr>
                <a:srgbClr val="E6B1AB"/>
              </a:buClr>
              <a:buSzPct val="85000"/>
              <a:buFont typeface="Wingdings 2" pitchFamily="18" charset="2"/>
              <a:buChar char=""/>
              <a:defRPr sz="2000">
                <a:solidFill>
                  <a:schemeClr val="tx1"/>
                </a:solidFill>
                <a:latin typeface="Perpetua" pitchFamily="18" charset="0"/>
              </a:defRPr>
            </a:lvl3pPr>
            <a:lvl4pPr marL="1600200" indent="-228600">
              <a:spcBef>
                <a:spcPts val="375"/>
              </a:spcBef>
              <a:buClr>
                <a:srgbClr val="A28E6A"/>
              </a:buClr>
              <a:buSzPct val="80000"/>
              <a:buFont typeface="Wingdings 2" pitchFamily="18" charset="2"/>
              <a:buChar char=""/>
              <a:defRPr sz="2000">
                <a:solidFill>
                  <a:schemeClr val="tx1"/>
                </a:solidFill>
                <a:latin typeface="Perpetua" pitchFamily="18" charset="0"/>
              </a:defRPr>
            </a:lvl4pPr>
            <a:lvl5pPr marL="2057400" indent="-228600">
              <a:spcBef>
                <a:spcPts val="375"/>
              </a:spcBef>
              <a:buClr>
                <a:srgbClr val="A28E6A"/>
              </a:buClr>
              <a:buChar char="o"/>
              <a:defRPr sz="2000">
                <a:solidFill>
                  <a:schemeClr val="tx1"/>
                </a:solidFill>
                <a:latin typeface="Perpetua" pitchFamily="18" charset="0"/>
              </a:defRPr>
            </a:lvl5pPr>
            <a:lvl6pPr marL="2514600" indent="-228600" eaLnBrk="0" fontAlgn="base" hangingPunct="0">
              <a:spcBef>
                <a:spcPts val="375"/>
              </a:spcBef>
              <a:spcAft>
                <a:spcPct val="0"/>
              </a:spcAft>
              <a:buClr>
                <a:srgbClr val="A28E6A"/>
              </a:buClr>
              <a:buChar char="o"/>
              <a:defRPr sz="2000">
                <a:solidFill>
                  <a:schemeClr val="tx1"/>
                </a:solidFill>
                <a:latin typeface="Perpetua" pitchFamily="18" charset="0"/>
              </a:defRPr>
            </a:lvl6pPr>
            <a:lvl7pPr marL="2971800" indent="-228600" eaLnBrk="0" fontAlgn="base" hangingPunct="0">
              <a:spcBef>
                <a:spcPts val="375"/>
              </a:spcBef>
              <a:spcAft>
                <a:spcPct val="0"/>
              </a:spcAft>
              <a:buClr>
                <a:srgbClr val="A28E6A"/>
              </a:buClr>
              <a:buChar char="o"/>
              <a:defRPr sz="2000">
                <a:solidFill>
                  <a:schemeClr val="tx1"/>
                </a:solidFill>
                <a:latin typeface="Perpetua" pitchFamily="18" charset="0"/>
              </a:defRPr>
            </a:lvl7pPr>
            <a:lvl8pPr marL="3429000" indent="-228600" eaLnBrk="0" fontAlgn="base" hangingPunct="0">
              <a:spcBef>
                <a:spcPts val="375"/>
              </a:spcBef>
              <a:spcAft>
                <a:spcPct val="0"/>
              </a:spcAft>
              <a:buClr>
                <a:srgbClr val="A28E6A"/>
              </a:buClr>
              <a:buChar char="o"/>
              <a:defRPr sz="2000">
                <a:solidFill>
                  <a:schemeClr val="tx1"/>
                </a:solidFill>
                <a:latin typeface="Perpetua" pitchFamily="18" charset="0"/>
              </a:defRPr>
            </a:lvl8pPr>
            <a:lvl9pPr marL="3886200" indent="-228600" eaLnBrk="0" fontAlgn="base" hangingPunct="0">
              <a:spcBef>
                <a:spcPts val="375"/>
              </a:spcBef>
              <a:spcAft>
                <a:spcPct val="0"/>
              </a:spcAft>
              <a:buClr>
                <a:srgbClr val="A28E6A"/>
              </a:buClr>
              <a:buChar char="o"/>
              <a:defRPr sz="2000">
                <a:solidFill>
                  <a:schemeClr val="tx1"/>
                </a:solidFill>
                <a:latin typeface="Perpetua" pitchFamily="18" charset="0"/>
              </a:defRPr>
            </a:lvl9pPr>
          </a:lstStyle>
          <a:p>
            <a:pPr eaLnBrk="1" hangingPunct="1">
              <a:spcBef>
                <a:spcPct val="50000"/>
              </a:spcBef>
              <a:buClrTx/>
              <a:buSzTx/>
              <a:buFontTx/>
              <a:buNone/>
            </a:pPr>
            <a:r>
              <a:rPr lang="en-US" altLang="en-US" sz="1800">
                <a:latin typeface="Arial" pitchFamily="34" charset="0"/>
              </a:rPr>
              <a:t>programmer</a:t>
            </a:r>
          </a:p>
        </p:txBody>
      </p:sp>
      <p:sp>
        <p:nvSpPr>
          <p:cNvPr id="24585" name="Text Box 64"/>
          <p:cNvSpPr txBox="1">
            <a:spLocks noChangeArrowheads="1"/>
          </p:cNvSpPr>
          <p:nvPr/>
        </p:nvSpPr>
        <p:spPr bwMode="auto">
          <a:xfrm>
            <a:off x="3581400" y="3086100"/>
            <a:ext cx="1219200" cy="369332"/>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spcBef>
                <a:spcPts val="575"/>
              </a:spcBef>
              <a:buClr>
                <a:schemeClr val="accent1"/>
              </a:buClr>
              <a:buSzPct val="85000"/>
              <a:buFont typeface="Wingdings 2" pitchFamily="18" charset="2"/>
              <a:buChar char=""/>
              <a:defRPr sz="2600">
                <a:solidFill>
                  <a:schemeClr val="tx1"/>
                </a:solidFill>
                <a:latin typeface="Perpetua" pitchFamily="18" charset="0"/>
              </a:defRPr>
            </a:lvl1pPr>
            <a:lvl2pPr marL="742950" indent="-285750">
              <a:spcBef>
                <a:spcPts val="375"/>
              </a:spcBef>
              <a:buClr>
                <a:schemeClr val="accent2"/>
              </a:buClr>
              <a:buSzPct val="85000"/>
              <a:buFont typeface="Wingdings 2" pitchFamily="18" charset="2"/>
              <a:buChar char=""/>
              <a:defRPr sz="2400">
                <a:solidFill>
                  <a:schemeClr val="tx1"/>
                </a:solidFill>
                <a:latin typeface="Perpetua" pitchFamily="18" charset="0"/>
              </a:defRPr>
            </a:lvl2pPr>
            <a:lvl3pPr marL="1143000" indent="-228600">
              <a:spcBef>
                <a:spcPts val="375"/>
              </a:spcBef>
              <a:buClr>
                <a:srgbClr val="E6B1AB"/>
              </a:buClr>
              <a:buSzPct val="85000"/>
              <a:buFont typeface="Wingdings 2" pitchFamily="18" charset="2"/>
              <a:buChar char=""/>
              <a:defRPr sz="2000">
                <a:solidFill>
                  <a:schemeClr val="tx1"/>
                </a:solidFill>
                <a:latin typeface="Perpetua" pitchFamily="18" charset="0"/>
              </a:defRPr>
            </a:lvl3pPr>
            <a:lvl4pPr marL="1600200" indent="-228600">
              <a:spcBef>
                <a:spcPts val="375"/>
              </a:spcBef>
              <a:buClr>
                <a:srgbClr val="A28E6A"/>
              </a:buClr>
              <a:buSzPct val="80000"/>
              <a:buFont typeface="Wingdings 2" pitchFamily="18" charset="2"/>
              <a:buChar char=""/>
              <a:defRPr sz="2000">
                <a:solidFill>
                  <a:schemeClr val="tx1"/>
                </a:solidFill>
                <a:latin typeface="Perpetua" pitchFamily="18" charset="0"/>
              </a:defRPr>
            </a:lvl4pPr>
            <a:lvl5pPr marL="2057400" indent="-228600">
              <a:spcBef>
                <a:spcPts val="375"/>
              </a:spcBef>
              <a:buClr>
                <a:srgbClr val="A28E6A"/>
              </a:buClr>
              <a:buChar char="o"/>
              <a:defRPr sz="2000">
                <a:solidFill>
                  <a:schemeClr val="tx1"/>
                </a:solidFill>
                <a:latin typeface="Perpetua" pitchFamily="18" charset="0"/>
              </a:defRPr>
            </a:lvl5pPr>
            <a:lvl6pPr marL="2514600" indent="-228600" eaLnBrk="0" fontAlgn="base" hangingPunct="0">
              <a:spcBef>
                <a:spcPts val="375"/>
              </a:spcBef>
              <a:spcAft>
                <a:spcPct val="0"/>
              </a:spcAft>
              <a:buClr>
                <a:srgbClr val="A28E6A"/>
              </a:buClr>
              <a:buChar char="o"/>
              <a:defRPr sz="2000">
                <a:solidFill>
                  <a:schemeClr val="tx1"/>
                </a:solidFill>
                <a:latin typeface="Perpetua" pitchFamily="18" charset="0"/>
              </a:defRPr>
            </a:lvl6pPr>
            <a:lvl7pPr marL="2971800" indent="-228600" eaLnBrk="0" fontAlgn="base" hangingPunct="0">
              <a:spcBef>
                <a:spcPts val="375"/>
              </a:spcBef>
              <a:spcAft>
                <a:spcPct val="0"/>
              </a:spcAft>
              <a:buClr>
                <a:srgbClr val="A28E6A"/>
              </a:buClr>
              <a:buChar char="o"/>
              <a:defRPr sz="2000">
                <a:solidFill>
                  <a:schemeClr val="tx1"/>
                </a:solidFill>
                <a:latin typeface="Perpetua" pitchFamily="18" charset="0"/>
              </a:defRPr>
            </a:lvl7pPr>
            <a:lvl8pPr marL="3429000" indent="-228600" eaLnBrk="0" fontAlgn="base" hangingPunct="0">
              <a:spcBef>
                <a:spcPts val="375"/>
              </a:spcBef>
              <a:spcAft>
                <a:spcPct val="0"/>
              </a:spcAft>
              <a:buClr>
                <a:srgbClr val="A28E6A"/>
              </a:buClr>
              <a:buChar char="o"/>
              <a:defRPr sz="2000">
                <a:solidFill>
                  <a:schemeClr val="tx1"/>
                </a:solidFill>
                <a:latin typeface="Perpetua" pitchFamily="18" charset="0"/>
              </a:defRPr>
            </a:lvl8pPr>
            <a:lvl9pPr marL="3886200" indent="-228600" eaLnBrk="0" fontAlgn="base" hangingPunct="0">
              <a:spcBef>
                <a:spcPts val="375"/>
              </a:spcBef>
              <a:spcAft>
                <a:spcPct val="0"/>
              </a:spcAft>
              <a:buClr>
                <a:srgbClr val="A28E6A"/>
              </a:buClr>
              <a:buChar char="o"/>
              <a:defRPr sz="2000">
                <a:solidFill>
                  <a:schemeClr val="tx1"/>
                </a:solidFill>
                <a:latin typeface="Perpetua" pitchFamily="18" charset="0"/>
              </a:defRPr>
            </a:lvl9pPr>
          </a:lstStyle>
          <a:p>
            <a:pPr eaLnBrk="1" hangingPunct="1">
              <a:spcBef>
                <a:spcPct val="50000"/>
              </a:spcBef>
              <a:buClrTx/>
              <a:buSzTx/>
              <a:buFontTx/>
              <a:buNone/>
            </a:pPr>
            <a:r>
              <a:rPr lang="en-US" altLang="en-US" sz="1800">
                <a:latin typeface="Arial" pitchFamily="34" charset="0"/>
              </a:rPr>
              <a:t>computer</a:t>
            </a:r>
          </a:p>
        </p:txBody>
      </p:sp>
      <p:sp>
        <p:nvSpPr>
          <p:cNvPr id="24586" name="Line 65"/>
          <p:cNvSpPr>
            <a:spLocks noChangeShapeType="1"/>
          </p:cNvSpPr>
          <p:nvPr/>
        </p:nvSpPr>
        <p:spPr bwMode="auto">
          <a:xfrm flipV="1">
            <a:off x="4114800" y="2228850"/>
            <a:ext cx="533400" cy="857250"/>
          </a:xfrm>
          <a:prstGeom prst="line">
            <a:avLst/>
          </a:prstGeom>
          <a:noFill/>
          <a:ln w="9525">
            <a:solidFill>
              <a:schemeClr val="tx1"/>
            </a:solidFill>
            <a:round/>
            <a:headEnd type="triangle" w="med" len="med"/>
            <a:tailEnd/>
          </a:ln>
          <a:extLst>
            <a:ext uri="{909E8E84-426E-40DD-AFC4-6F175D3DCCD1}">
              <a14:hiddenFill xmlns:a14="http://schemas.microsoft.com/office/drawing/2010/main">
                <a:noFill/>
              </a14:hiddenFill>
            </a:ext>
          </a:extLst>
        </p:spPr>
        <p:txBody>
          <a:bodyPr/>
          <a:lstStyle/>
          <a:p>
            <a:endParaRPr lang="en-US"/>
          </a:p>
        </p:txBody>
      </p:sp>
      <p:sp>
        <p:nvSpPr>
          <p:cNvPr id="24587" name="Text Box 66"/>
          <p:cNvSpPr txBox="1">
            <a:spLocks noChangeArrowheads="1"/>
          </p:cNvSpPr>
          <p:nvPr/>
        </p:nvSpPr>
        <p:spPr bwMode="auto">
          <a:xfrm>
            <a:off x="2667000" y="3086100"/>
            <a:ext cx="762000" cy="369332"/>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spcBef>
                <a:spcPts val="575"/>
              </a:spcBef>
              <a:buClr>
                <a:schemeClr val="accent1"/>
              </a:buClr>
              <a:buSzPct val="85000"/>
              <a:buFont typeface="Wingdings 2" pitchFamily="18" charset="2"/>
              <a:buChar char=""/>
              <a:defRPr sz="2600">
                <a:solidFill>
                  <a:schemeClr val="tx1"/>
                </a:solidFill>
                <a:latin typeface="Perpetua" pitchFamily="18" charset="0"/>
              </a:defRPr>
            </a:lvl1pPr>
            <a:lvl2pPr marL="742950" indent="-285750">
              <a:spcBef>
                <a:spcPts val="375"/>
              </a:spcBef>
              <a:buClr>
                <a:schemeClr val="accent2"/>
              </a:buClr>
              <a:buSzPct val="85000"/>
              <a:buFont typeface="Wingdings 2" pitchFamily="18" charset="2"/>
              <a:buChar char=""/>
              <a:defRPr sz="2400">
                <a:solidFill>
                  <a:schemeClr val="tx1"/>
                </a:solidFill>
                <a:latin typeface="Perpetua" pitchFamily="18" charset="0"/>
              </a:defRPr>
            </a:lvl2pPr>
            <a:lvl3pPr marL="1143000" indent="-228600">
              <a:spcBef>
                <a:spcPts val="375"/>
              </a:spcBef>
              <a:buClr>
                <a:srgbClr val="E6B1AB"/>
              </a:buClr>
              <a:buSzPct val="85000"/>
              <a:buFont typeface="Wingdings 2" pitchFamily="18" charset="2"/>
              <a:buChar char=""/>
              <a:defRPr sz="2000">
                <a:solidFill>
                  <a:schemeClr val="tx1"/>
                </a:solidFill>
                <a:latin typeface="Perpetua" pitchFamily="18" charset="0"/>
              </a:defRPr>
            </a:lvl3pPr>
            <a:lvl4pPr marL="1600200" indent="-228600">
              <a:spcBef>
                <a:spcPts val="375"/>
              </a:spcBef>
              <a:buClr>
                <a:srgbClr val="A28E6A"/>
              </a:buClr>
              <a:buSzPct val="80000"/>
              <a:buFont typeface="Wingdings 2" pitchFamily="18" charset="2"/>
              <a:buChar char=""/>
              <a:defRPr sz="2000">
                <a:solidFill>
                  <a:schemeClr val="tx1"/>
                </a:solidFill>
                <a:latin typeface="Perpetua" pitchFamily="18" charset="0"/>
              </a:defRPr>
            </a:lvl4pPr>
            <a:lvl5pPr marL="2057400" indent="-228600">
              <a:spcBef>
                <a:spcPts val="375"/>
              </a:spcBef>
              <a:buClr>
                <a:srgbClr val="A28E6A"/>
              </a:buClr>
              <a:buChar char="o"/>
              <a:defRPr sz="2000">
                <a:solidFill>
                  <a:schemeClr val="tx1"/>
                </a:solidFill>
                <a:latin typeface="Perpetua" pitchFamily="18" charset="0"/>
              </a:defRPr>
            </a:lvl5pPr>
            <a:lvl6pPr marL="2514600" indent="-228600" eaLnBrk="0" fontAlgn="base" hangingPunct="0">
              <a:spcBef>
                <a:spcPts val="375"/>
              </a:spcBef>
              <a:spcAft>
                <a:spcPct val="0"/>
              </a:spcAft>
              <a:buClr>
                <a:srgbClr val="A28E6A"/>
              </a:buClr>
              <a:buChar char="o"/>
              <a:defRPr sz="2000">
                <a:solidFill>
                  <a:schemeClr val="tx1"/>
                </a:solidFill>
                <a:latin typeface="Perpetua" pitchFamily="18" charset="0"/>
              </a:defRPr>
            </a:lvl6pPr>
            <a:lvl7pPr marL="2971800" indent="-228600" eaLnBrk="0" fontAlgn="base" hangingPunct="0">
              <a:spcBef>
                <a:spcPts val="375"/>
              </a:spcBef>
              <a:spcAft>
                <a:spcPct val="0"/>
              </a:spcAft>
              <a:buClr>
                <a:srgbClr val="A28E6A"/>
              </a:buClr>
              <a:buChar char="o"/>
              <a:defRPr sz="2000">
                <a:solidFill>
                  <a:schemeClr val="tx1"/>
                </a:solidFill>
                <a:latin typeface="Perpetua" pitchFamily="18" charset="0"/>
              </a:defRPr>
            </a:lvl7pPr>
            <a:lvl8pPr marL="3429000" indent="-228600" eaLnBrk="0" fontAlgn="base" hangingPunct="0">
              <a:spcBef>
                <a:spcPts val="375"/>
              </a:spcBef>
              <a:spcAft>
                <a:spcPct val="0"/>
              </a:spcAft>
              <a:buClr>
                <a:srgbClr val="A28E6A"/>
              </a:buClr>
              <a:buChar char="o"/>
              <a:defRPr sz="2000">
                <a:solidFill>
                  <a:schemeClr val="tx1"/>
                </a:solidFill>
                <a:latin typeface="Perpetua" pitchFamily="18" charset="0"/>
              </a:defRPr>
            </a:lvl8pPr>
            <a:lvl9pPr marL="3886200" indent="-228600" eaLnBrk="0" fontAlgn="base" hangingPunct="0">
              <a:spcBef>
                <a:spcPts val="375"/>
              </a:spcBef>
              <a:spcAft>
                <a:spcPct val="0"/>
              </a:spcAft>
              <a:buClr>
                <a:srgbClr val="A28E6A"/>
              </a:buClr>
              <a:buChar char="o"/>
              <a:defRPr sz="2000">
                <a:solidFill>
                  <a:schemeClr val="tx1"/>
                </a:solidFill>
                <a:latin typeface="Perpetua" pitchFamily="18" charset="0"/>
              </a:defRPr>
            </a:lvl9pPr>
          </a:lstStyle>
          <a:p>
            <a:pPr eaLnBrk="1" hangingPunct="1">
              <a:spcBef>
                <a:spcPct val="50000"/>
              </a:spcBef>
              <a:buClrTx/>
              <a:buSzTx/>
              <a:buFontTx/>
              <a:buNone/>
            </a:pPr>
            <a:r>
              <a:rPr lang="en-US" altLang="en-US" sz="1800">
                <a:latin typeface="Arial" pitchFamily="34" charset="0"/>
              </a:rPr>
              <a:t>large</a:t>
            </a:r>
          </a:p>
        </p:txBody>
      </p:sp>
      <p:sp>
        <p:nvSpPr>
          <p:cNvPr id="24588" name="Line 67"/>
          <p:cNvSpPr>
            <a:spLocks noChangeShapeType="1"/>
          </p:cNvSpPr>
          <p:nvPr/>
        </p:nvSpPr>
        <p:spPr bwMode="auto">
          <a:xfrm flipH="1" flipV="1">
            <a:off x="2667000" y="2228850"/>
            <a:ext cx="304800" cy="857250"/>
          </a:xfrm>
          <a:prstGeom prst="line">
            <a:avLst/>
          </a:prstGeom>
          <a:noFill/>
          <a:ln w="9525">
            <a:solidFill>
              <a:schemeClr val="tx1"/>
            </a:solidFill>
            <a:round/>
            <a:headEnd type="triangle" w="med" len="med"/>
            <a:tailEnd/>
          </a:ln>
          <a:extLst>
            <a:ext uri="{909E8E84-426E-40DD-AFC4-6F175D3DCCD1}">
              <a14:hiddenFill xmlns:a14="http://schemas.microsoft.com/office/drawing/2010/main">
                <a:noFill/>
              </a14:hiddenFill>
            </a:ext>
          </a:extLst>
        </p:spPr>
        <p:txBody>
          <a:bodyPr/>
          <a:lstStyle/>
          <a:p>
            <a:endParaRPr lang="en-US"/>
          </a:p>
        </p:txBody>
      </p:sp>
      <p:sp>
        <p:nvSpPr>
          <p:cNvPr id="24589" name="Text Box 81"/>
          <p:cNvSpPr txBox="1">
            <a:spLocks noChangeArrowheads="1"/>
          </p:cNvSpPr>
          <p:nvPr/>
        </p:nvSpPr>
        <p:spPr bwMode="auto">
          <a:xfrm>
            <a:off x="990600" y="3086100"/>
            <a:ext cx="381000" cy="369332"/>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spcBef>
                <a:spcPts val="575"/>
              </a:spcBef>
              <a:buClr>
                <a:schemeClr val="accent1"/>
              </a:buClr>
              <a:buSzPct val="85000"/>
              <a:buFont typeface="Wingdings 2" pitchFamily="18" charset="2"/>
              <a:buChar char=""/>
              <a:defRPr sz="2600">
                <a:solidFill>
                  <a:schemeClr val="tx1"/>
                </a:solidFill>
                <a:latin typeface="Perpetua" pitchFamily="18" charset="0"/>
              </a:defRPr>
            </a:lvl1pPr>
            <a:lvl2pPr marL="742950" indent="-285750">
              <a:spcBef>
                <a:spcPts val="375"/>
              </a:spcBef>
              <a:buClr>
                <a:schemeClr val="accent2"/>
              </a:buClr>
              <a:buSzPct val="85000"/>
              <a:buFont typeface="Wingdings 2" pitchFamily="18" charset="2"/>
              <a:buChar char=""/>
              <a:defRPr sz="2400">
                <a:solidFill>
                  <a:schemeClr val="tx1"/>
                </a:solidFill>
                <a:latin typeface="Perpetua" pitchFamily="18" charset="0"/>
              </a:defRPr>
            </a:lvl2pPr>
            <a:lvl3pPr marL="1143000" indent="-228600">
              <a:spcBef>
                <a:spcPts val="375"/>
              </a:spcBef>
              <a:buClr>
                <a:srgbClr val="E6B1AB"/>
              </a:buClr>
              <a:buSzPct val="85000"/>
              <a:buFont typeface="Wingdings 2" pitchFamily="18" charset="2"/>
              <a:buChar char=""/>
              <a:defRPr sz="2000">
                <a:solidFill>
                  <a:schemeClr val="tx1"/>
                </a:solidFill>
                <a:latin typeface="Perpetua" pitchFamily="18" charset="0"/>
              </a:defRPr>
            </a:lvl3pPr>
            <a:lvl4pPr marL="1600200" indent="-228600">
              <a:spcBef>
                <a:spcPts val="375"/>
              </a:spcBef>
              <a:buClr>
                <a:srgbClr val="A28E6A"/>
              </a:buClr>
              <a:buSzPct val="80000"/>
              <a:buFont typeface="Wingdings 2" pitchFamily="18" charset="2"/>
              <a:buChar char=""/>
              <a:defRPr sz="2000">
                <a:solidFill>
                  <a:schemeClr val="tx1"/>
                </a:solidFill>
                <a:latin typeface="Perpetua" pitchFamily="18" charset="0"/>
              </a:defRPr>
            </a:lvl4pPr>
            <a:lvl5pPr marL="2057400" indent="-228600">
              <a:spcBef>
                <a:spcPts val="375"/>
              </a:spcBef>
              <a:buClr>
                <a:srgbClr val="A28E6A"/>
              </a:buClr>
              <a:buChar char="o"/>
              <a:defRPr sz="2000">
                <a:solidFill>
                  <a:schemeClr val="tx1"/>
                </a:solidFill>
                <a:latin typeface="Perpetua" pitchFamily="18" charset="0"/>
              </a:defRPr>
            </a:lvl5pPr>
            <a:lvl6pPr marL="2514600" indent="-228600" eaLnBrk="0" fontAlgn="base" hangingPunct="0">
              <a:spcBef>
                <a:spcPts val="375"/>
              </a:spcBef>
              <a:spcAft>
                <a:spcPct val="0"/>
              </a:spcAft>
              <a:buClr>
                <a:srgbClr val="A28E6A"/>
              </a:buClr>
              <a:buChar char="o"/>
              <a:defRPr sz="2000">
                <a:solidFill>
                  <a:schemeClr val="tx1"/>
                </a:solidFill>
                <a:latin typeface="Perpetua" pitchFamily="18" charset="0"/>
              </a:defRPr>
            </a:lvl6pPr>
            <a:lvl7pPr marL="2971800" indent="-228600" eaLnBrk="0" fontAlgn="base" hangingPunct="0">
              <a:spcBef>
                <a:spcPts val="375"/>
              </a:spcBef>
              <a:spcAft>
                <a:spcPct val="0"/>
              </a:spcAft>
              <a:buClr>
                <a:srgbClr val="A28E6A"/>
              </a:buClr>
              <a:buChar char="o"/>
              <a:defRPr sz="2000">
                <a:solidFill>
                  <a:schemeClr val="tx1"/>
                </a:solidFill>
                <a:latin typeface="Perpetua" pitchFamily="18" charset="0"/>
              </a:defRPr>
            </a:lvl7pPr>
            <a:lvl8pPr marL="3429000" indent="-228600" eaLnBrk="0" fontAlgn="base" hangingPunct="0">
              <a:spcBef>
                <a:spcPts val="375"/>
              </a:spcBef>
              <a:spcAft>
                <a:spcPct val="0"/>
              </a:spcAft>
              <a:buClr>
                <a:srgbClr val="A28E6A"/>
              </a:buClr>
              <a:buChar char="o"/>
              <a:defRPr sz="2000">
                <a:solidFill>
                  <a:schemeClr val="tx1"/>
                </a:solidFill>
                <a:latin typeface="Perpetua" pitchFamily="18" charset="0"/>
              </a:defRPr>
            </a:lvl8pPr>
            <a:lvl9pPr marL="3886200" indent="-228600" eaLnBrk="0" fontAlgn="base" hangingPunct="0">
              <a:spcBef>
                <a:spcPts val="375"/>
              </a:spcBef>
              <a:spcAft>
                <a:spcPct val="0"/>
              </a:spcAft>
              <a:buClr>
                <a:srgbClr val="A28E6A"/>
              </a:buClr>
              <a:buChar char="o"/>
              <a:defRPr sz="2000">
                <a:solidFill>
                  <a:schemeClr val="tx1"/>
                </a:solidFill>
                <a:latin typeface="Perpetua" pitchFamily="18" charset="0"/>
              </a:defRPr>
            </a:lvl9pPr>
          </a:lstStyle>
          <a:p>
            <a:pPr eaLnBrk="1" hangingPunct="1">
              <a:spcBef>
                <a:spcPct val="50000"/>
              </a:spcBef>
              <a:buClrTx/>
              <a:buSzTx/>
              <a:buFontTx/>
              <a:buNone/>
            </a:pPr>
            <a:r>
              <a:rPr lang="en-US" altLang="en-US" sz="1800">
                <a:latin typeface="Arial" pitchFamily="34" charset="0"/>
              </a:rPr>
              <a:t>a</a:t>
            </a:r>
          </a:p>
        </p:txBody>
      </p:sp>
      <p:sp>
        <p:nvSpPr>
          <p:cNvPr id="24590" name="Line 82"/>
          <p:cNvSpPr>
            <a:spLocks noChangeShapeType="1"/>
          </p:cNvSpPr>
          <p:nvPr/>
        </p:nvSpPr>
        <p:spPr bwMode="auto">
          <a:xfrm flipV="1">
            <a:off x="1143000" y="2228850"/>
            <a:ext cx="1524000" cy="857250"/>
          </a:xfrm>
          <a:prstGeom prst="line">
            <a:avLst/>
          </a:prstGeom>
          <a:noFill/>
          <a:ln w="9525">
            <a:solidFill>
              <a:schemeClr val="tx1"/>
            </a:solidFill>
            <a:round/>
            <a:headEnd type="triangle" w="med" len="med"/>
            <a:tailEnd/>
          </a:ln>
          <a:extLst>
            <a:ext uri="{909E8E84-426E-40DD-AFC4-6F175D3DCCD1}">
              <a14:hiddenFill xmlns:a14="http://schemas.microsoft.com/office/drawing/2010/main">
                <a:noFill/>
              </a14:hiddenFill>
            </a:ext>
          </a:extLst>
        </p:spPr>
        <p:txBody>
          <a:bodyPr/>
          <a:lstStyle/>
          <a:p>
            <a:endParaRPr lang="en-US"/>
          </a:p>
        </p:txBody>
      </p:sp>
      <p:sp>
        <p:nvSpPr>
          <p:cNvPr id="23567" name="Text Box 88"/>
          <p:cNvSpPr txBox="1">
            <a:spLocks noChangeArrowheads="1"/>
          </p:cNvSpPr>
          <p:nvPr/>
        </p:nvSpPr>
        <p:spPr bwMode="auto">
          <a:xfrm>
            <a:off x="6248400" y="1725216"/>
            <a:ext cx="533400" cy="369332"/>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spcBef>
                <a:spcPts val="575"/>
              </a:spcBef>
              <a:buClr>
                <a:schemeClr val="accent1"/>
              </a:buClr>
              <a:buSzPct val="85000"/>
              <a:buFont typeface="Wingdings 2" pitchFamily="18" charset="2"/>
              <a:buChar char=""/>
              <a:defRPr sz="2600">
                <a:solidFill>
                  <a:schemeClr val="tx1"/>
                </a:solidFill>
                <a:latin typeface="Perpetua" pitchFamily="18" charset="0"/>
              </a:defRPr>
            </a:lvl1pPr>
            <a:lvl2pPr marL="742950" indent="-285750">
              <a:spcBef>
                <a:spcPts val="375"/>
              </a:spcBef>
              <a:buClr>
                <a:schemeClr val="accent2"/>
              </a:buClr>
              <a:buSzPct val="85000"/>
              <a:buFont typeface="Wingdings 2" pitchFamily="18" charset="2"/>
              <a:buChar char=""/>
              <a:defRPr sz="2400">
                <a:solidFill>
                  <a:schemeClr val="tx1"/>
                </a:solidFill>
                <a:latin typeface="Perpetua" pitchFamily="18" charset="0"/>
              </a:defRPr>
            </a:lvl2pPr>
            <a:lvl3pPr marL="1143000" indent="-228600">
              <a:spcBef>
                <a:spcPts val="375"/>
              </a:spcBef>
              <a:buClr>
                <a:srgbClr val="E6B1AB"/>
              </a:buClr>
              <a:buSzPct val="85000"/>
              <a:buFont typeface="Wingdings 2" pitchFamily="18" charset="2"/>
              <a:buChar char=""/>
              <a:defRPr sz="2000">
                <a:solidFill>
                  <a:schemeClr val="tx1"/>
                </a:solidFill>
                <a:latin typeface="Perpetua" pitchFamily="18" charset="0"/>
              </a:defRPr>
            </a:lvl3pPr>
            <a:lvl4pPr marL="1600200" indent="-228600">
              <a:spcBef>
                <a:spcPts val="375"/>
              </a:spcBef>
              <a:buClr>
                <a:srgbClr val="A28E6A"/>
              </a:buClr>
              <a:buSzPct val="80000"/>
              <a:buFont typeface="Wingdings 2" pitchFamily="18" charset="2"/>
              <a:buChar char=""/>
              <a:defRPr sz="2000">
                <a:solidFill>
                  <a:schemeClr val="tx1"/>
                </a:solidFill>
                <a:latin typeface="Perpetua" pitchFamily="18" charset="0"/>
              </a:defRPr>
            </a:lvl4pPr>
            <a:lvl5pPr marL="2057400" indent="-228600">
              <a:spcBef>
                <a:spcPts val="375"/>
              </a:spcBef>
              <a:buClr>
                <a:srgbClr val="A28E6A"/>
              </a:buClr>
              <a:buChar char="o"/>
              <a:defRPr sz="2000">
                <a:solidFill>
                  <a:schemeClr val="tx1"/>
                </a:solidFill>
                <a:latin typeface="Perpetua" pitchFamily="18" charset="0"/>
              </a:defRPr>
            </a:lvl5pPr>
            <a:lvl6pPr marL="2514600" indent="-228600" eaLnBrk="0" fontAlgn="base" hangingPunct="0">
              <a:spcBef>
                <a:spcPts val="375"/>
              </a:spcBef>
              <a:spcAft>
                <a:spcPct val="0"/>
              </a:spcAft>
              <a:buClr>
                <a:srgbClr val="A28E6A"/>
              </a:buClr>
              <a:buChar char="o"/>
              <a:defRPr sz="2000">
                <a:solidFill>
                  <a:schemeClr val="tx1"/>
                </a:solidFill>
                <a:latin typeface="Perpetua" pitchFamily="18" charset="0"/>
              </a:defRPr>
            </a:lvl6pPr>
            <a:lvl7pPr marL="2971800" indent="-228600" eaLnBrk="0" fontAlgn="base" hangingPunct="0">
              <a:spcBef>
                <a:spcPts val="375"/>
              </a:spcBef>
              <a:spcAft>
                <a:spcPct val="0"/>
              </a:spcAft>
              <a:buClr>
                <a:srgbClr val="A28E6A"/>
              </a:buClr>
              <a:buChar char="o"/>
              <a:defRPr sz="2000">
                <a:solidFill>
                  <a:schemeClr val="tx1"/>
                </a:solidFill>
                <a:latin typeface="Perpetua" pitchFamily="18" charset="0"/>
              </a:defRPr>
            </a:lvl7pPr>
            <a:lvl8pPr marL="3429000" indent="-228600" eaLnBrk="0" fontAlgn="base" hangingPunct="0">
              <a:spcBef>
                <a:spcPts val="375"/>
              </a:spcBef>
              <a:spcAft>
                <a:spcPct val="0"/>
              </a:spcAft>
              <a:buClr>
                <a:srgbClr val="A28E6A"/>
              </a:buClr>
              <a:buChar char="o"/>
              <a:defRPr sz="2000">
                <a:solidFill>
                  <a:schemeClr val="tx1"/>
                </a:solidFill>
                <a:latin typeface="Perpetua" pitchFamily="18" charset="0"/>
              </a:defRPr>
            </a:lvl8pPr>
            <a:lvl9pPr marL="3886200" indent="-228600" eaLnBrk="0" fontAlgn="base" hangingPunct="0">
              <a:spcBef>
                <a:spcPts val="375"/>
              </a:spcBef>
              <a:spcAft>
                <a:spcPct val="0"/>
              </a:spcAft>
              <a:buClr>
                <a:srgbClr val="A28E6A"/>
              </a:buClr>
              <a:buChar char="o"/>
              <a:defRPr sz="2000">
                <a:solidFill>
                  <a:schemeClr val="tx1"/>
                </a:solidFill>
                <a:latin typeface="Perpetua" pitchFamily="18" charset="0"/>
              </a:defRPr>
            </a:lvl9pPr>
          </a:lstStyle>
          <a:p>
            <a:pPr eaLnBrk="1" hangingPunct="1">
              <a:spcBef>
                <a:spcPct val="50000"/>
              </a:spcBef>
              <a:buClrTx/>
              <a:buSzTx/>
              <a:buFontTx/>
              <a:buNone/>
            </a:pPr>
            <a:r>
              <a:rPr lang="en-US" altLang="en-US" sz="1800">
                <a:latin typeface="Arial" pitchFamily="34" charset="0"/>
              </a:rPr>
              <a:t>an</a:t>
            </a:r>
          </a:p>
        </p:txBody>
      </p:sp>
      <p:sp>
        <p:nvSpPr>
          <p:cNvPr id="23568" name="Text Box 90"/>
          <p:cNvSpPr txBox="1">
            <a:spLocks noChangeArrowheads="1"/>
          </p:cNvSpPr>
          <p:nvPr/>
        </p:nvSpPr>
        <p:spPr bwMode="auto">
          <a:xfrm>
            <a:off x="7162800" y="1725216"/>
            <a:ext cx="838200" cy="369332"/>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spcBef>
                <a:spcPts val="575"/>
              </a:spcBef>
              <a:buClr>
                <a:schemeClr val="accent1"/>
              </a:buClr>
              <a:buSzPct val="85000"/>
              <a:buFont typeface="Wingdings 2" pitchFamily="18" charset="2"/>
              <a:buChar char=""/>
              <a:defRPr sz="2600">
                <a:solidFill>
                  <a:schemeClr val="tx1"/>
                </a:solidFill>
                <a:latin typeface="Perpetua" pitchFamily="18" charset="0"/>
              </a:defRPr>
            </a:lvl1pPr>
            <a:lvl2pPr marL="742950" indent="-285750">
              <a:spcBef>
                <a:spcPts val="375"/>
              </a:spcBef>
              <a:buClr>
                <a:schemeClr val="accent2"/>
              </a:buClr>
              <a:buSzPct val="85000"/>
              <a:buFont typeface="Wingdings 2" pitchFamily="18" charset="2"/>
              <a:buChar char=""/>
              <a:defRPr sz="2400">
                <a:solidFill>
                  <a:schemeClr val="tx1"/>
                </a:solidFill>
                <a:latin typeface="Perpetua" pitchFamily="18" charset="0"/>
              </a:defRPr>
            </a:lvl2pPr>
            <a:lvl3pPr marL="1143000" indent="-228600">
              <a:spcBef>
                <a:spcPts val="375"/>
              </a:spcBef>
              <a:buClr>
                <a:srgbClr val="E6B1AB"/>
              </a:buClr>
              <a:buSzPct val="85000"/>
              <a:buFont typeface="Wingdings 2" pitchFamily="18" charset="2"/>
              <a:buChar char=""/>
              <a:defRPr sz="2000">
                <a:solidFill>
                  <a:schemeClr val="tx1"/>
                </a:solidFill>
                <a:latin typeface="Perpetua" pitchFamily="18" charset="0"/>
              </a:defRPr>
            </a:lvl3pPr>
            <a:lvl4pPr marL="1600200" indent="-228600">
              <a:spcBef>
                <a:spcPts val="375"/>
              </a:spcBef>
              <a:buClr>
                <a:srgbClr val="A28E6A"/>
              </a:buClr>
              <a:buSzPct val="80000"/>
              <a:buFont typeface="Wingdings 2" pitchFamily="18" charset="2"/>
              <a:buChar char=""/>
              <a:defRPr sz="2000">
                <a:solidFill>
                  <a:schemeClr val="tx1"/>
                </a:solidFill>
                <a:latin typeface="Perpetua" pitchFamily="18" charset="0"/>
              </a:defRPr>
            </a:lvl4pPr>
            <a:lvl5pPr marL="2057400" indent="-228600">
              <a:spcBef>
                <a:spcPts val="375"/>
              </a:spcBef>
              <a:buClr>
                <a:srgbClr val="A28E6A"/>
              </a:buClr>
              <a:buChar char="o"/>
              <a:defRPr sz="2000">
                <a:solidFill>
                  <a:schemeClr val="tx1"/>
                </a:solidFill>
                <a:latin typeface="Perpetua" pitchFamily="18" charset="0"/>
              </a:defRPr>
            </a:lvl5pPr>
            <a:lvl6pPr marL="2514600" indent="-228600" eaLnBrk="0" fontAlgn="base" hangingPunct="0">
              <a:spcBef>
                <a:spcPts val="375"/>
              </a:spcBef>
              <a:spcAft>
                <a:spcPct val="0"/>
              </a:spcAft>
              <a:buClr>
                <a:srgbClr val="A28E6A"/>
              </a:buClr>
              <a:buChar char="o"/>
              <a:defRPr sz="2000">
                <a:solidFill>
                  <a:schemeClr val="tx1"/>
                </a:solidFill>
                <a:latin typeface="Perpetua" pitchFamily="18" charset="0"/>
              </a:defRPr>
            </a:lvl6pPr>
            <a:lvl7pPr marL="2971800" indent="-228600" eaLnBrk="0" fontAlgn="base" hangingPunct="0">
              <a:spcBef>
                <a:spcPts val="375"/>
              </a:spcBef>
              <a:spcAft>
                <a:spcPct val="0"/>
              </a:spcAft>
              <a:buClr>
                <a:srgbClr val="A28E6A"/>
              </a:buClr>
              <a:buChar char="o"/>
              <a:defRPr sz="2000">
                <a:solidFill>
                  <a:schemeClr val="tx1"/>
                </a:solidFill>
                <a:latin typeface="Perpetua" pitchFamily="18" charset="0"/>
              </a:defRPr>
            </a:lvl7pPr>
            <a:lvl8pPr marL="3429000" indent="-228600" eaLnBrk="0" fontAlgn="base" hangingPunct="0">
              <a:spcBef>
                <a:spcPts val="375"/>
              </a:spcBef>
              <a:spcAft>
                <a:spcPct val="0"/>
              </a:spcAft>
              <a:buClr>
                <a:srgbClr val="A28E6A"/>
              </a:buClr>
              <a:buChar char="o"/>
              <a:defRPr sz="2000">
                <a:solidFill>
                  <a:schemeClr val="tx1"/>
                </a:solidFill>
                <a:latin typeface="Perpetua" pitchFamily="18" charset="0"/>
              </a:defRPr>
            </a:lvl8pPr>
            <a:lvl9pPr marL="3886200" indent="-228600" eaLnBrk="0" fontAlgn="base" hangingPunct="0">
              <a:spcBef>
                <a:spcPts val="375"/>
              </a:spcBef>
              <a:spcAft>
                <a:spcPct val="0"/>
              </a:spcAft>
              <a:buClr>
                <a:srgbClr val="A28E6A"/>
              </a:buClr>
              <a:buChar char="o"/>
              <a:defRPr sz="2000">
                <a:solidFill>
                  <a:schemeClr val="tx1"/>
                </a:solidFill>
                <a:latin typeface="Perpetua" pitchFamily="18" charset="0"/>
              </a:defRPr>
            </a:lvl9pPr>
          </a:lstStyle>
          <a:p>
            <a:pPr eaLnBrk="1" hangingPunct="1">
              <a:spcBef>
                <a:spcPct val="50000"/>
              </a:spcBef>
              <a:buClrTx/>
              <a:buSzTx/>
              <a:buFontTx/>
              <a:buNone/>
            </a:pPr>
            <a:r>
              <a:rPr lang="en-US" altLang="en-US" sz="1800">
                <a:latin typeface="Arial" pitchFamily="34" charset="0"/>
              </a:rPr>
              <a:t>create</a:t>
            </a:r>
          </a:p>
        </p:txBody>
      </p:sp>
      <p:sp>
        <p:nvSpPr>
          <p:cNvPr id="23569" name="Text Box 91"/>
          <p:cNvSpPr txBox="1">
            <a:spLocks noChangeArrowheads="1"/>
          </p:cNvSpPr>
          <p:nvPr/>
        </p:nvSpPr>
        <p:spPr bwMode="auto">
          <a:xfrm>
            <a:off x="6477000" y="1260873"/>
            <a:ext cx="1219200" cy="369332"/>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spcBef>
                <a:spcPts val="575"/>
              </a:spcBef>
              <a:buClr>
                <a:schemeClr val="accent1"/>
              </a:buClr>
              <a:buSzPct val="85000"/>
              <a:buFont typeface="Wingdings 2" pitchFamily="18" charset="2"/>
              <a:buChar char=""/>
              <a:defRPr sz="2600">
                <a:solidFill>
                  <a:schemeClr val="tx1"/>
                </a:solidFill>
                <a:latin typeface="Perpetua" pitchFamily="18" charset="0"/>
              </a:defRPr>
            </a:lvl1pPr>
            <a:lvl2pPr marL="742950" indent="-285750">
              <a:spcBef>
                <a:spcPts val="375"/>
              </a:spcBef>
              <a:buClr>
                <a:schemeClr val="accent2"/>
              </a:buClr>
              <a:buSzPct val="85000"/>
              <a:buFont typeface="Wingdings 2" pitchFamily="18" charset="2"/>
              <a:buChar char=""/>
              <a:defRPr sz="2400">
                <a:solidFill>
                  <a:schemeClr val="tx1"/>
                </a:solidFill>
                <a:latin typeface="Perpetua" pitchFamily="18" charset="0"/>
              </a:defRPr>
            </a:lvl2pPr>
            <a:lvl3pPr marL="1143000" indent="-228600">
              <a:spcBef>
                <a:spcPts val="375"/>
              </a:spcBef>
              <a:buClr>
                <a:srgbClr val="E6B1AB"/>
              </a:buClr>
              <a:buSzPct val="85000"/>
              <a:buFont typeface="Wingdings 2" pitchFamily="18" charset="2"/>
              <a:buChar char=""/>
              <a:defRPr sz="2000">
                <a:solidFill>
                  <a:schemeClr val="tx1"/>
                </a:solidFill>
                <a:latin typeface="Perpetua" pitchFamily="18" charset="0"/>
              </a:defRPr>
            </a:lvl3pPr>
            <a:lvl4pPr marL="1600200" indent="-228600">
              <a:spcBef>
                <a:spcPts val="375"/>
              </a:spcBef>
              <a:buClr>
                <a:srgbClr val="A28E6A"/>
              </a:buClr>
              <a:buSzPct val="80000"/>
              <a:buFont typeface="Wingdings 2" pitchFamily="18" charset="2"/>
              <a:buChar char=""/>
              <a:defRPr sz="2000">
                <a:solidFill>
                  <a:schemeClr val="tx1"/>
                </a:solidFill>
                <a:latin typeface="Perpetua" pitchFamily="18" charset="0"/>
              </a:defRPr>
            </a:lvl4pPr>
            <a:lvl5pPr marL="2057400" indent="-228600">
              <a:spcBef>
                <a:spcPts val="375"/>
              </a:spcBef>
              <a:buClr>
                <a:srgbClr val="A28E6A"/>
              </a:buClr>
              <a:buChar char="o"/>
              <a:defRPr sz="2000">
                <a:solidFill>
                  <a:schemeClr val="tx1"/>
                </a:solidFill>
                <a:latin typeface="Perpetua" pitchFamily="18" charset="0"/>
              </a:defRPr>
            </a:lvl5pPr>
            <a:lvl6pPr marL="2514600" indent="-228600" eaLnBrk="0" fontAlgn="base" hangingPunct="0">
              <a:spcBef>
                <a:spcPts val="375"/>
              </a:spcBef>
              <a:spcAft>
                <a:spcPct val="0"/>
              </a:spcAft>
              <a:buClr>
                <a:srgbClr val="A28E6A"/>
              </a:buClr>
              <a:buChar char="o"/>
              <a:defRPr sz="2000">
                <a:solidFill>
                  <a:schemeClr val="tx1"/>
                </a:solidFill>
                <a:latin typeface="Perpetua" pitchFamily="18" charset="0"/>
              </a:defRPr>
            </a:lvl6pPr>
            <a:lvl7pPr marL="2971800" indent="-228600" eaLnBrk="0" fontAlgn="base" hangingPunct="0">
              <a:spcBef>
                <a:spcPts val="375"/>
              </a:spcBef>
              <a:spcAft>
                <a:spcPct val="0"/>
              </a:spcAft>
              <a:buClr>
                <a:srgbClr val="A28E6A"/>
              </a:buClr>
              <a:buChar char="o"/>
              <a:defRPr sz="2000">
                <a:solidFill>
                  <a:schemeClr val="tx1"/>
                </a:solidFill>
                <a:latin typeface="Perpetua" pitchFamily="18" charset="0"/>
              </a:defRPr>
            </a:lvl7pPr>
            <a:lvl8pPr marL="3429000" indent="-228600" eaLnBrk="0" fontAlgn="base" hangingPunct="0">
              <a:spcBef>
                <a:spcPts val="375"/>
              </a:spcBef>
              <a:spcAft>
                <a:spcPct val="0"/>
              </a:spcAft>
              <a:buClr>
                <a:srgbClr val="A28E6A"/>
              </a:buClr>
              <a:buChar char="o"/>
              <a:defRPr sz="2000">
                <a:solidFill>
                  <a:schemeClr val="tx1"/>
                </a:solidFill>
                <a:latin typeface="Perpetua" pitchFamily="18" charset="0"/>
              </a:defRPr>
            </a:lvl8pPr>
            <a:lvl9pPr marL="3886200" indent="-228600" eaLnBrk="0" fontAlgn="base" hangingPunct="0">
              <a:spcBef>
                <a:spcPts val="375"/>
              </a:spcBef>
              <a:spcAft>
                <a:spcPct val="0"/>
              </a:spcAft>
              <a:buClr>
                <a:srgbClr val="A28E6A"/>
              </a:buClr>
              <a:buChar char="o"/>
              <a:defRPr sz="2000">
                <a:solidFill>
                  <a:schemeClr val="tx1"/>
                </a:solidFill>
                <a:latin typeface="Perpetua" pitchFamily="18" charset="0"/>
              </a:defRPr>
            </a:lvl9pPr>
          </a:lstStyle>
          <a:p>
            <a:pPr eaLnBrk="1" hangingPunct="1">
              <a:spcBef>
                <a:spcPct val="50000"/>
              </a:spcBef>
              <a:buClrTx/>
              <a:buSzTx/>
              <a:buFontTx/>
              <a:buNone/>
            </a:pPr>
            <a:r>
              <a:rPr lang="en-US" altLang="en-US" sz="1800">
                <a:latin typeface="Arial" pitchFamily="34" charset="0"/>
              </a:rPr>
              <a:t>institution</a:t>
            </a:r>
          </a:p>
        </p:txBody>
      </p:sp>
      <p:sp>
        <p:nvSpPr>
          <p:cNvPr id="23570" name="Line 92"/>
          <p:cNvSpPr>
            <a:spLocks noChangeShapeType="1"/>
          </p:cNvSpPr>
          <p:nvPr/>
        </p:nvSpPr>
        <p:spPr bwMode="auto">
          <a:xfrm flipV="1">
            <a:off x="6629400" y="1543050"/>
            <a:ext cx="228600" cy="182166"/>
          </a:xfrm>
          <a:prstGeom prst="line">
            <a:avLst/>
          </a:prstGeom>
          <a:noFill/>
          <a:ln w="9525">
            <a:solidFill>
              <a:schemeClr val="tx1"/>
            </a:solidFill>
            <a:round/>
            <a:headEnd type="triangle" w="med" len="med"/>
            <a:tailEnd/>
          </a:ln>
          <a:extLst>
            <a:ext uri="{909E8E84-426E-40DD-AFC4-6F175D3DCCD1}">
              <a14:hiddenFill xmlns:a14="http://schemas.microsoft.com/office/drawing/2010/main">
                <a:noFill/>
              </a14:hiddenFill>
            </a:ext>
          </a:extLst>
        </p:spPr>
        <p:txBody>
          <a:bodyPr/>
          <a:lstStyle/>
          <a:p>
            <a:endParaRPr lang="en-US"/>
          </a:p>
        </p:txBody>
      </p:sp>
      <p:sp>
        <p:nvSpPr>
          <p:cNvPr id="23571" name="Text Box 93"/>
          <p:cNvSpPr txBox="1">
            <a:spLocks noChangeArrowheads="1"/>
          </p:cNvSpPr>
          <p:nvPr/>
        </p:nvSpPr>
        <p:spPr bwMode="auto">
          <a:xfrm>
            <a:off x="7162800" y="2753916"/>
            <a:ext cx="457200" cy="369332"/>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spcBef>
                <a:spcPts val="575"/>
              </a:spcBef>
              <a:buClr>
                <a:schemeClr val="accent1"/>
              </a:buClr>
              <a:buSzPct val="85000"/>
              <a:buFont typeface="Wingdings 2" pitchFamily="18" charset="2"/>
              <a:buChar char=""/>
              <a:defRPr sz="2600">
                <a:solidFill>
                  <a:schemeClr val="tx1"/>
                </a:solidFill>
                <a:latin typeface="Perpetua" pitchFamily="18" charset="0"/>
              </a:defRPr>
            </a:lvl1pPr>
            <a:lvl2pPr marL="742950" indent="-285750">
              <a:spcBef>
                <a:spcPts val="375"/>
              </a:spcBef>
              <a:buClr>
                <a:schemeClr val="accent2"/>
              </a:buClr>
              <a:buSzPct val="85000"/>
              <a:buFont typeface="Wingdings 2" pitchFamily="18" charset="2"/>
              <a:buChar char=""/>
              <a:defRPr sz="2400">
                <a:solidFill>
                  <a:schemeClr val="tx1"/>
                </a:solidFill>
                <a:latin typeface="Perpetua" pitchFamily="18" charset="0"/>
              </a:defRPr>
            </a:lvl2pPr>
            <a:lvl3pPr marL="1143000" indent="-228600">
              <a:spcBef>
                <a:spcPts val="375"/>
              </a:spcBef>
              <a:buClr>
                <a:srgbClr val="E6B1AB"/>
              </a:buClr>
              <a:buSzPct val="85000"/>
              <a:buFont typeface="Wingdings 2" pitchFamily="18" charset="2"/>
              <a:buChar char=""/>
              <a:defRPr sz="2000">
                <a:solidFill>
                  <a:schemeClr val="tx1"/>
                </a:solidFill>
                <a:latin typeface="Perpetua" pitchFamily="18" charset="0"/>
              </a:defRPr>
            </a:lvl3pPr>
            <a:lvl4pPr marL="1600200" indent="-228600">
              <a:spcBef>
                <a:spcPts val="375"/>
              </a:spcBef>
              <a:buClr>
                <a:srgbClr val="A28E6A"/>
              </a:buClr>
              <a:buSzPct val="80000"/>
              <a:buFont typeface="Wingdings 2" pitchFamily="18" charset="2"/>
              <a:buChar char=""/>
              <a:defRPr sz="2000">
                <a:solidFill>
                  <a:schemeClr val="tx1"/>
                </a:solidFill>
                <a:latin typeface="Perpetua" pitchFamily="18" charset="0"/>
              </a:defRPr>
            </a:lvl4pPr>
            <a:lvl5pPr marL="2057400" indent="-228600">
              <a:spcBef>
                <a:spcPts val="375"/>
              </a:spcBef>
              <a:buClr>
                <a:srgbClr val="A28E6A"/>
              </a:buClr>
              <a:buChar char="o"/>
              <a:defRPr sz="2000">
                <a:solidFill>
                  <a:schemeClr val="tx1"/>
                </a:solidFill>
                <a:latin typeface="Perpetua" pitchFamily="18" charset="0"/>
              </a:defRPr>
            </a:lvl5pPr>
            <a:lvl6pPr marL="2514600" indent="-228600" eaLnBrk="0" fontAlgn="base" hangingPunct="0">
              <a:spcBef>
                <a:spcPts val="375"/>
              </a:spcBef>
              <a:spcAft>
                <a:spcPct val="0"/>
              </a:spcAft>
              <a:buClr>
                <a:srgbClr val="A28E6A"/>
              </a:buClr>
              <a:buChar char="o"/>
              <a:defRPr sz="2000">
                <a:solidFill>
                  <a:schemeClr val="tx1"/>
                </a:solidFill>
                <a:latin typeface="Perpetua" pitchFamily="18" charset="0"/>
              </a:defRPr>
            </a:lvl6pPr>
            <a:lvl7pPr marL="2971800" indent="-228600" eaLnBrk="0" fontAlgn="base" hangingPunct="0">
              <a:spcBef>
                <a:spcPts val="375"/>
              </a:spcBef>
              <a:spcAft>
                <a:spcPct val="0"/>
              </a:spcAft>
              <a:buClr>
                <a:srgbClr val="A28E6A"/>
              </a:buClr>
              <a:buChar char="o"/>
              <a:defRPr sz="2000">
                <a:solidFill>
                  <a:schemeClr val="tx1"/>
                </a:solidFill>
                <a:latin typeface="Perpetua" pitchFamily="18" charset="0"/>
              </a:defRPr>
            </a:lvl7pPr>
            <a:lvl8pPr marL="3429000" indent="-228600" eaLnBrk="0" fontAlgn="base" hangingPunct="0">
              <a:spcBef>
                <a:spcPts val="375"/>
              </a:spcBef>
              <a:spcAft>
                <a:spcPct val="0"/>
              </a:spcAft>
              <a:buClr>
                <a:srgbClr val="A28E6A"/>
              </a:buClr>
              <a:buChar char="o"/>
              <a:defRPr sz="2000">
                <a:solidFill>
                  <a:schemeClr val="tx1"/>
                </a:solidFill>
                <a:latin typeface="Perpetua" pitchFamily="18" charset="0"/>
              </a:defRPr>
            </a:lvl8pPr>
            <a:lvl9pPr marL="3886200" indent="-228600" eaLnBrk="0" fontAlgn="base" hangingPunct="0">
              <a:spcBef>
                <a:spcPts val="375"/>
              </a:spcBef>
              <a:spcAft>
                <a:spcPct val="0"/>
              </a:spcAft>
              <a:buClr>
                <a:srgbClr val="A28E6A"/>
              </a:buClr>
              <a:buChar char="o"/>
              <a:defRPr sz="2000">
                <a:solidFill>
                  <a:schemeClr val="tx1"/>
                </a:solidFill>
                <a:latin typeface="Perpetua" pitchFamily="18" charset="0"/>
              </a:defRPr>
            </a:lvl9pPr>
          </a:lstStyle>
          <a:p>
            <a:pPr eaLnBrk="1" hangingPunct="1">
              <a:spcBef>
                <a:spcPct val="50000"/>
              </a:spcBef>
              <a:buClrTx/>
              <a:buSzTx/>
              <a:buFontTx/>
              <a:buNone/>
            </a:pPr>
            <a:r>
              <a:rPr lang="en-US" altLang="en-US" sz="1800">
                <a:latin typeface="Arial" pitchFamily="34" charset="0"/>
              </a:rPr>
              <a:t>to</a:t>
            </a:r>
          </a:p>
        </p:txBody>
      </p:sp>
      <p:sp>
        <p:nvSpPr>
          <p:cNvPr id="23572" name="Line 94"/>
          <p:cNvSpPr>
            <a:spLocks noChangeShapeType="1"/>
          </p:cNvSpPr>
          <p:nvPr/>
        </p:nvSpPr>
        <p:spPr bwMode="auto">
          <a:xfrm flipV="1">
            <a:off x="7467600" y="2525316"/>
            <a:ext cx="152400" cy="228600"/>
          </a:xfrm>
          <a:prstGeom prst="line">
            <a:avLst/>
          </a:prstGeom>
          <a:noFill/>
          <a:ln w="9525">
            <a:solidFill>
              <a:schemeClr val="tx1"/>
            </a:solidFill>
            <a:round/>
            <a:headEnd type="triangle" w="med" len="med"/>
            <a:tailEnd/>
          </a:ln>
          <a:extLst>
            <a:ext uri="{909E8E84-426E-40DD-AFC4-6F175D3DCCD1}">
              <a14:hiddenFill xmlns:a14="http://schemas.microsoft.com/office/drawing/2010/main">
                <a:noFill/>
              </a14:hiddenFill>
            </a:ext>
          </a:extLst>
        </p:spPr>
        <p:txBody>
          <a:bodyPr/>
          <a:lstStyle/>
          <a:p>
            <a:endParaRPr lang="en-US"/>
          </a:p>
        </p:txBody>
      </p:sp>
      <p:sp>
        <p:nvSpPr>
          <p:cNvPr id="23573" name="Text Box 95"/>
          <p:cNvSpPr txBox="1">
            <a:spLocks noChangeArrowheads="1"/>
          </p:cNvSpPr>
          <p:nvPr/>
        </p:nvSpPr>
        <p:spPr bwMode="auto">
          <a:xfrm>
            <a:off x="7315200" y="2243137"/>
            <a:ext cx="1066800" cy="369332"/>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spcBef>
                <a:spcPts val="575"/>
              </a:spcBef>
              <a:buClr>
                <a:schemeClr val="accent1"/>
              </a:buClr>
              <a:buSzPct val="85000"/>
              <a:buFont typeface="Wingdings 2" pitchFamily="18" charset="2"/>
              <a:buChar char=""/>
              <a:defRPr sz="2600">
                <a:solidFill>
                  <a:schemeClr val="tx1"/>
                </a:solidFill>
                <a:latin typeface="Perpetua" pitchFamily="18" charset="0"/>
              </a:defRPr>
            </a:lvl1pPr>
            <a:lvl2pPr marL="742950" indent="-285750">
              <a:spcBef>
                <a:spcPts val="375"/>
              </a:spcBef>
              <a:buClr>
                <a:schemeClr val="accent2"/>
              </a:buClr>
              <a:buSzPct val="85000"/>
              <a:buFont typeface="Wingdings 2" pitchFamily="18" charset="2"/>
              <a:buChar char=""/>
              <a:defRPr sz="2400">
                <a:solidFill>
                  <a:schemeClr val="tx1"/>
                </a:solidFill>
                <a:latin typeface="Perpetua" pitchFamily="18" charset="0"/>
              </a:defRPr>
            </a:lvl2pPr>
            <a:lvl3pPr marL="1143000" indent="-228600">
              <a:spcBef>
                <a:spcPts val="375"/>
              </a:spcBef>
              <a:buClr>
                <a:srgbClr val="E6B1AB"/>
              </a:buClr>
              <a:buSzPct val="85000"/>
              <a:buFont typeface="Wingdings 2" pitchFamily="18" charset="2"/>
              <a:buChar char=""/>
              <a:defRPr sz="2000">
                <a:solidFill>
                  <a:schemeClr val="tx1"/>
                </a:solidFill>
                <a:latin typeface="Perpetua" pitchFamily="18" charset="0"/>
              </a:defRPr>
            </a:lvl3pPr>
            <a:lvl4pPr marL="1600200" indent="-228600">
              <a:spcBef>
                <a:spcPts val="375"/>
              </a:spcBef>
              <a:buClr>
                <a:srgbClr val="A28E6A"/>
              </a:buClr>
              <a:buSzPct val="80000"/>
              <a:buFont typeface="Wingdings 2" pitchFamily="18" charset="2"/>
              <a:buChar char=""/>
              <a:defRPr sz="2000">
                <a:solidFill>
                  <a:schemeClr val="tx1"/>
                </a:solidFill>
                <a:latin typeface="Perpetua" pitchFamily="18" charset="0"/>
              </a:defRPr>
            </a:lvl4pPr>
            <a:lvl5pPr marL="2057400" indent="-228600">
              <a:spcBef>
                <a:spcPts val="375"/>
              </a:spcBef>
              <a:buClr>
                <a:srgbClr val="A28E6A"/>
              </a:buClr>
              <a:buChar char="o"/>
              <a:defRPr sz="2000">
                <a:solidFill>
                  <a:schemeClr val="tx1"/>
                </a:solidFill>
                <a:latin typeface="Perpetua" pitchFamily="18" charset="0"/>
              </a:defRPr>
            </a:lvl5pPr>
            <a:lvl6pPr marL="2514600" indent="-228600" eaLnBrk="0" fontAlgn="base" hangingPunct="0">
              <a:spcBef>
                <a:spcPts val="375"/>
              </a:spcBef>
              <a:spcAft>
                <a:spcPct val="0"/>
              </a:spcAft>
              <a:buClr>
                <a:srgbClr val="A28E6A"/>
              </a:buClr>
              <a:buChar char="o"/>
              <a:defRPr sz="2000">
                <a:solidFill>
                  <a:schemeClr val="tx1"/>
                </a:solidFill>
                <a:latin typeface="Perpetua" pitchFamily="18" charset="0"/>
              </a:defRPr>
            </a:lvl6pPr>
            <a:lvl7pPr marL="2971800" indent="-228600" eaLnBrk="0" fontAlgn="base" hangingPunct="0">
              <a:spcBef>
                <a:spcPts val="375"/>
              </a:spcBef>
              <a:spcAft>
                <a:spcPct val="0"/>
              </a:spcAft>
              <a:buClr>
                <a:srgbClr val="A28E6A"/>
              </a:buClr>
              <a:buChar char="o"/>
              <a:defRPr sz="2000">
                <a:solidFill>
                  <a:schemeClr val="tx1"/>
                </a:solidFill>
                <a:latin typeface="Perpetua" pitchFamily="18" charset="0"/>
              </a:defRPr>
            </a:lvl7pPr>
            <a:lvl8pPr marL="3429000" indent="-228600" eaLnBrk="0" fontAlgn="base" hangingPunct="0">
              <a:spcBef>
                <a:spcPts val="375"/>
              </a:spcBef>
              <a:spcAft>
                <a:spcPct val="0"/>
              </a:spcAft>
              <a:buClr>
                <a:srgbClr val="A28E6A"/>
              </a:buClr>
              <a:buChar char="o"/>
              <a:defRPr sz="2000">
                <a:solidFill>
                  <a:schemeClr val="tx1"/>
                </a:solidFill>
                <a:latin typeface="Perpetua" pitchFamily="18" charset="0"/>
              </a:defRPr>
            </a:lvl8pPr>
            <a:lvl9pPr marL="3886200" indent="-228600" eaLnBrk="0" fontAlgn="base" hangingPunct="0">
              <a:spcBef>
                <a:spcPts val="375"/>
              </a:spcBef>
              <a:spcAft>
                <a:spcPct val="0"/>
              </a:spcAft>
              <a:buClr>
                <a:srgbClr val="A28E6A"/>
              </a:buClr>
              <a:buChar char="o"/>
              <a:defRPr sz="2000">
                <a:solidFill>
                  <a:schemeClr val="tx1"/>
                </a:solidFill>
                <a:latin typeface="Perpetua" pitchFamily="18" charset="0"/>
              </a:defRPr>
            </a:lvl9pPr>
          </a:lstStyle>
          <a:p>
            <a:pPr eaLnBrk="1" hangingPunct="1">
              <a:spcBef>
                <a:spcPct val="50000"/>
              </a:spcBef>
              <a:buClrTx/>
              <a:buSzTx/>
              <a:buFontTx/>
              <a:buNone/>
            </a:pPr>
            <a:r>
              <a:rPr lang="en-US" altLang="en-US" sz="1800">
                <a:latin typeface="Arial" pitchFamily="34" charset="0"/>
              </a:rPr>
              <a:t>conduct</a:t>
            </a:r>
          </a:p>
        </p:txBody>
      </p:sp>
      <p:sp>
        <p:nvSpPr>
          <p:cNvPr id="23574" name="Line 96"/>
          <p:cNvSpPr>
            <a:spLocks noChangeShapeType="1"/>
          </p:cNvSpPr>
          <p:nvPr/>
        </p:nvSpPr>
        <p:spPr bwMode="auto">
          <a:xfrm flipH="1" flipV="1">
            <a:off x="8077200" y="2525316"/>
            <a:ext cx="228600" cy="228600"/>
          </a:xfrm>
          <a:prstGeom prst="line">
            <a:avLst/>
          </a:prstGeom>
          <a:noFill/>
          <a:ln w="9525">
            <a:solidFill>
              <a:schemeClr val="tx1"/>
            </a:solidFill>
            <a:round/>
            <a:headEnd type="triangle" w="med" len="med"/>
            <a:tailEnd/>
          </a:ln>
          <a:extLst>
            <a:ext uri="{909E8E84-426E-40DD-AFC4-6F175D3DCCD1}">
              <a14:hiddenFill xmlns:a14="http://schemas.microsoft.com/office/drawing/2010/main">
                <a:noFill/>
              </a14:hiddenFill>
            </a:ext>
          </a:extLst>
        </p:spPr>
        <p:txBody>
          <a:bodyPr/>
          <a:lstStyle/>
          <a:p>
            <a:endParaRPr lang="en-US"/>
          </a:p>
        </p:txBody>
      </p:sp>
      <p:sp>
        <p:nvSpPr>
          <p:cNvPr id="23575" name="Text Box 97"/>
          <p:cNvSpPr txBox="1">
            <a:spLocks noChangeArrowheads="1"/>
          </p:cNvSpPr>
          <p:nvPr/>
        </p:nvSpPr>
        <p:spPr bwMode="auto">
          <a:xfrm>
            <a:off x="7848600" y="2753916"/>
            <a:ext cx="1143000" cy="369332"/>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spcBef>
                <a:spcPts val="575"/>
              </a:spcBef>
              <a:buClr>
                <a:schemeClr val="accent1"/>
              </a:buClr>
              <a:buSzPct val="85000"/>
              <a:buFont typeface="Wingdings 2" pitchFamily="18" charset="2"/>
              <a:buChar char=""/>
              <a:defRPr sz="2600">
                <a:solidFill>
                  <a:schemeClr val="tx1"/>
                </a:solidFill>
                <a:latin typeface="Perpetua" pitchFamily="18" charset="0"/>
              </a:defRPr>
            </a:lvl1pPr>
            <a:lvl2pPr marL="742950" indent="-285750">
              <a:spcBef>
                <a:spcPts val="375"/>
              </a:spcBef>
              <a:buClr>
                <a:schemeClr val="accent2"/>
              </a:buClr>
              <a:buSzPct val="85000"/>
              <a:buFont typeface="Wingdings 2" pitchFamily="18" charset="2"/>
              <a:buChar char=""/>
              <a:defRPr sz="2400">
                <a:solidFill>
                  <a:schemeClr val="tx1"/>
                </a:solidFill>
                <a:latin typeface="Perpetua" pitchFamily="18" charset="0"/>
              </a:defRPr>
            </a:lvl2pPr>
            <a:lvl3pPr marL="1143000" indent="-228600">
              <a:spcBef>
                <a:spcPts val="375"/>
              </a:spcBef>
              <a:buClr>
                <a:srgbClr val="E6B1AB"/>
              </a:buClr>
              <a:buSzPct val="85000"/>
              <a:buFont typeface="Wingdings 2" pitchFamily="18" charset="2"/>
              <a:buChar char=""/>
              <a:defRPr sz="2000">
                <a:solidFill>
                  <a:schemeClr val="tx1"/>
                </a:solidFill>
                <a:latin typeface="Perpetua" pitchFamily="18" charset="0"/>
              </a:defRPr>
            </a:lvl3pPr>
            <a:lvl4pPr marL="1600200" indent="-228600">
              <a:spcBef>
                <a:spcPts val="375"/>
              </a:spcBef>
              <a:buClr>
                <a:srgbClr val="A28E6A"/>
              </a:buClr>
              <a:buSzPct val="80000"/>
              <a:buFont typeface="Wingdings 2" pitchFamily="18" charset="2"/>
              <a:buChar char=""/>
              <a:defRPr sz="2000">
                <a:solidFill>
                  <a:schemeClr val="tx1"/>
                </a:solidFill>
                <a:latin typeface="Perpetua" pitchFamily="18" charset="0"/>
              </a:defRPr>
            </a:lvl4pPr>
            <a:lvl5pPr marL="2057400" indent="-228600">
              <a:spcBef>
                <a:spcPts val="375"/>
              </a:spcBef>
              <a:buClr>
                <a:srgbClr val="A28E6A"/>
              </a:buClr>
              <a:buChar char="o"/>
              <a:defRPr sz="2000">
                <a:solidFill>
                  <a:schemeClr val="tx1"/>
                </a:solidFill>
                <a:latin typeface="Perpetua" pitchFamily="18" charset="0"/>
              </a:defRPr>
            </a:lvl5pPr>
            <a:lvl6pPr marL="2514600" indent="-228600" eaLnBrk="0" fontAlgn="base" hangingPunct="0">
              <a:spcBef>
                <a:spcPts val="375"/>
              </a:spcBef>
              <a:spcAft>
                <a:spcPct val="0"/>
              </a:spcAft>
              <a:buClr>
                <a:srgbClr val="A28E6A"/>
              </a:buClr>
              <a:buChar char="o"/>
              <a:defRPr sz="2000">
                <a:solidFill>
                  <a:schemeClr val="tx1"/>
                </a:solidFill>
                <a:latin typeface="Perpetua" pitchFamily="18" charset="0"/>
              </a:defRPr>
            </a:lvl6pPr>
            <a:lvl7pPr marL="2971800" indent="-228600" eaLnBrk="0" fontAlgn="base" hangingPunct="0">
              <a:spcBef>
                <a:spcPts val="375"/>
              </a:spcBef>
              <a:spcAft>
                <a:spcPct val="0"/>
              </a:spcAft>
              <a:buClr>
                <a:srgbClr val="A28E6A"/>
              </a:buClr>
              <a:buChar char="o"/>
              <a:defRPr sz="2000">
                <a:solidFill>
                  <a:schemeClr val="tx1"/>
                </a:solidFill>
                <a:latin typeface="Perpetua" pitchFamily="18" charset="0"/>
              </a:defRPr>
            </a:lvl7pPr>
            <a:lvl8pPr marL="3429000" indent="-228600" eaLnBrk="0" fontAlgn="base" hangingPunct="0">
              <a:spcBef>
                <a:spcPts val="375"/>
              </a:spcBef>
              <a:spcAft>
                <a:spcPct val="0"/>
              </a:spcAft>
              <a:buClr>
                <a:srgbClr val="A28E6A"/>
              </a:buClr>
              <a:buChar char="o"/>
              <a:defRPr sz="2000">
                <a:solidFill>
                  <a:schemeClr val="tx1"/>
                </a:solidFill>
                <a:latin typeface="Perpetua" pitchFamily="18" charset="0"/>
              </a:defRPr>
            </a:lvl8pPr>
            <a:lvl9pPr marL="3886200" indent="-228600" eaLnBrk="0" fontAlgn="base" hangingPunct="0">
              <a:spcBef>
                <a:spcPts val="375"/>
              </a:spcBef>
              <a:spcAft>
                <a:spcPct val="0"/>
              </a:spcAft>
              <a:buClr>
                <a:srgbClr val="A28E6A"/>
              </a:buClr>
              <a:buChar char="o"/>
              <a:defRPr sz="2000">
                <a:solidFill>
                  <a:schemeClr val="tx1"/>
                </a:solidFill>
                <a:latin typeface="Perpetua" pitchFamily="18" charset="0"/>
              </a:defRPr>
            </a:lvl9pPr>
          </a:lstStyle>
          <a:p>
            <a:pPr eaLnBrk="1" hangingPunct="1">
              <a:spcBef>
                <a:spcPct val="50000"/>
              </a:spcBef>
              <a:buClrTx/>
              <a:buSzTx/>
              <a:buFontTx/>
              <a:buNone/>
            </a:pPr>
            <a:r>
              <a:rPr lang="en-US" altLang="en-US" sz="1800">
                <a:latin typeface="Arial" pitchFamily="34" charset="0"/>
              </a:rPr>
              <a:t>business</a:t>
            </a:r>
          </a:p>
        </p:txBody>
      </p:sp>
      <p:sp>
        <p:nvSpPr>
          <p:cNvPr id="23576" name="Line 98"/>
          <p:cNvSpPr>
            <a:spLocks noChangeShapeType="1"/>
          </p:cNvSpPr>
          <p:nvPr/>
        </p:nvSpPr>
        <p:spPr bwMode="auto">
          <a:xfrm flipH="1" flipV="1">
            <a:off x="7620000" y="2010966"/>
            <a:ext cx="228600" cy="228600"/>
          </a:xfrm>
          <a:prstGeom prst="line">
            <a:avLst/>
          </a:prstGeom>
          <a:noFill/>
          <a:ln w="9525">
            <a:solidFill>
              <a:schemeClr val="tx1"/>
            </a:solidFill>
            <a:round/>
            <a:headEnd type="triangle" w="med" len="med"/>
            <a:tailEnd/>
          </a:ln>
          <a:extLst>
            <a:ext uri="{909E8E84-426E-40DD-AFC4-6F175D3DCCD1}">
              <a14:hiddenFill xmlns:a14="http://schemas.microsoft.com/office/drawing/2010/main">
                <a:noFill/>
              </a14:hiddenFill>
            </a:ext>
          </a:extLst>
        </p:spPr>
        <p:txBody>
          <a:bodyPr/>
          <a:lstStyle/>
          <a:p>
            <a:endParaRPr lang="en-US"/>
          </a:p>
        </p:txBody>
      </p:sp>
      <p:sp>
        <p:nvSpPr>
          <p:cNvPr id="23577" name="Text Box 100"/>
          <p:cNvSpPr txBox="1">
            <a:spLocks noChangeArrowheads="1"/>
          </p:cNvSpPr>
          <p:nvPr/>
        </p:nvSpPr>
        <p:spPr bwMode="auto">
          <a:xfrm>
            <a:off x="6019800" y="1268016"/>
            <a:ext cx="5334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ts val="575"/>
              </a:spcBef>
              <a:buClr>
                <a:schemeClr val="accent1"/>
              </a:buClr>
              <a:buSzPct val="85000"/>
              <a:buFont typeface="Wingdings 2" pitchFamily="18" charset="2"/>
              <a:buChar char=""/>
              <a:defRPr sz="2600">
                <a:solidFill>
                  <a:schemeClr val="tx1"/>
                </a:solidFill>
                <a:latin typeface="Perpetua" pitchFamily="18" charset="0"/>
              </a:defRPr>
            </a:lvl1pPr>
            <a:lvl2pPr marL="742950" indent="-285750">
              <a:spcBef>
                <a:spcPts val="375"/>
              </a:spcBef>
              <a:buClr>
                <a:schemeClr val="accent2"/>
              </a:buClr>
              <a:buSzPct val="85000"/>
              <a:buFont typeface="Wingdings 2" pitchFamily="18" charset="2"/>
              <a:buChar char=""/>
              <a:defRPr sz="2400">
                <a:solidFill>
                  <a:schemeClr val="tx1"/>
                </a:solidFill>
                <a:latin typeface="Perpetua" pitchFamily="18" charset="0"/>
              </a:defRPr>
            </a:lvl2pPr>
            <a:lvl3pPr marL="1143000" indent="-228600">
              <a:spcBef>
                <a:spcPts val="375"/>
              </a:spcBef>
              <a:buClr>
                <a:srgbClr val="E6B1AB"/>
              </a:buClr>
              <a:buSzPct val="85000"/>
              <a:buFont typeface="Wingdings 2" pitchFamily="18" charset="2"/>
              <a:buChar char=""/>
              <a:defRPr sz="2000">
                <a:solidFill>
                  <a:schemeClr val="tx1"/>
                </a:solidFill>
                <a:latin typeface="Perpetua" pitchFamily="18" charset="0"/>
              </a:defRPr>
            </a:lvl3pPr>
            <a:lvl4pPr marL="1600200" indent="-228600">
              <a:spcBef>
                <a:spcPts val="375"/>
              </a:spcBef>
              <a:buClr>
                <a:srgbClr val="A28E6A"/>
              </a:buClr>
              <a:buSzPct val="80000"/>
              <a:buFont typeface="Wingdings 2" pitchFamily="18" charset="2"/>
              <a:buChar char=""/>
              <a:defRPr sz="2000">
                <a:solidFill>
                  <a:schemeClr val="tx1"/>
                </a:solidFill>
                <a:latin typeface="Perpetua" pitchFamily="18" charset="0"/>
              </a:defRPr>
            </a:lvl4pPr>
            <a:lvl5pPr marL="2057400" indent="-228600">
              <a:spcBef>
                <a:spcPts val="375"/>
              </a:spcBef>
              <a:buClr>
                <a:srgbClr val="A28E6A"/>
              </a:buClr>
              <a:buChar char="o"/>
              <a:defRPr sz="2000">
                <a:solidFill>
                  <a:schemeClr val="tx1"/>
                </a:solidFill>
                <a:latin typeface="Perpetua" pitchFamily="18" charset="0"/>
              </a:defRPr>
            </a:lvl5pPr>
            <a:lvl6pPr marL="2514600" indent="-228600" eaLnBrk="0" fontAlgn="base" hangingPunct="0">
              <a:spcBef>
                <a:spcPts val="375"/>
              </a:spcBef>
              <a:spcAft>
                <a:spcPct val="0"/>
              </a:spcAft>
              <a:buClr>
                <a:srgbClr val="A28E6A"/>
              </a:buClr>
              <a:buChar char="o"/>
              <a:defRPr sz="2000">
                <a:solidFill>
                  <a:schemeClr val="tx1"/>
                </a:solidFill>
                <a:latin typeface="Perpetua" pitchFamily="18" charset="0"/>
              </a:defRPr>
            </a:lvl6pPr>
            <a:lvl7pPr marL="2971800" indent="-228600" eaLnBrk="0" fontAlgn="base" hangingPunct="0">
              <a:spcBef>
                <a:spcPts val="375"/>
              </a:spcBef>
              <a:spcAft>
                <a:spcPct val="0"/>
              </a:spcAft>
              <a:buClr>
                <a:srgbClr val="A28E6A"/>
              </a:buClr>
              <a:buChar char="o"/>
              <a:defRPr sz="2000">
                <a:solidFill>
                  <a:schemeClr val="tx1"/>
                </a:solidFill>
                <a:latin typeface="Perpetua" pitchFamily="18" charset="0"/>
              </a:defRPr>
            </a:lvl7pPr>
            <a:lvl8pPr marL="3429000" indent="-228600" eaLnBrk="0" fontAlgn="base" hangingPunct="0">
              <a:spcBef>
                <a:spcPts val="375"/>
              </a:spcBef>
              <a:spcAft>
                <a:spcPct val="0"/>
              </a:spcAft>
              <a:buClr>
                <a:srgbClr val="A28E6A"/>
              </a:buClr>
              <a:buChar char="o"/>
              <a:defRPr sz="2000">
                <a:solidFill>
                  <a:schemeClr val="tx1"/>
                </a:solidFill>
                <a:latin typeface="Perpetua" pitchFamily="18" charset="0"/>
              </a:defRPr>
            </a:lvl8pPr>
            <a:lvl9pPr marL="3886200" indent="-228600" eaLnBrk="0" fontAlgn="base" hangingPunct="0">
              <a:spcBef>
                <a:spcPts val="375"/>
              </a:spcBef>
              <a:spcAft>
                <a:spcPct val="0"/>
              </a:spcAft>
              <a:buClr>
                <a:srgbClr val="A28E6A"/>
              </a:buClr>
              <a:buChar char="o"/>
              <a:defRPr sz="2000">
                <a:solidFill>
                  <a:schemeClr val="tx1"/>
                </a:solidFill>
                <a:latin typeface="Perpetua" pitchFamily="18" charset="0"/>
              </a:defRPr>
            </a:lvl9pPr>
          </a:lstStyle>
          <a:p>
            <a:pPr eaLnBrk="1" hangingPunct="1">
              <a:spcBef>
                <a:spcPct val="50000"/>
              </a:spcBef>
              <a:buClrTx/>
              <a:buSzTx/>
              <a:buFontTx/>
              <a:buNone/>
            </a:pPr>
            <a:r>
              <a:rPr lang="en-US" altLang="en-US" sz="1800">
                <a:latin typeface="Arial" pitchFamily="34" charset="0"/>
              </a:rPr>
              <a:t>1.0</a:t>
            </a:r>
          </a:p>
        </p:txBody>
      </p:sp>
      <p:sp>
        <p:nvSpPr>
          <p:cNvPr id="23578" name="Text Box 103"/>
          <p:cNvSpPr txBox="1">
            <a:spLocks noChangeArrowheads="1"/>
          </p:cNvSpPr>
          <p:nvPr/>
        </p:nvSpPr>
        <p:spPr bwMode="auto">
          <a:xfrm>
            <a:off x="8001000" y="1725216"/>
            <a:ext cx="5334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ts val="575"/>
              </a:spcBef>
              <a:buClr>
                <a:schemeClr val="accent1"/>
              </a:buClr>
              <a:buSzPct val="85000"/>
              <a:buFont typeface="Wingdings 2" pitchFamily="18" charset="2"/>
              <a:buChar char=""/>
              <a:defRPr sz="2600">
                <a:solidFill>
                  <a:schemeClr val="tx1"/>
                </a:solidFill>
                <a:latin typeface="Perpetua" pitchFamily="18" charset="0"/>
              </a:defRPr>
            </a:lvl1pPr>
            <a:lvl2pPr marL="742950" indent="-285750">
              <a:spcBef>
                <a:spcPts val="375"/>
              </a:spcBef>
              <a:buClr>
                <a:schemeClr val="accent2"/>
              </a:buClr>
              <a:buSzPct val="85000"/>
              <a:buFont typeface="Wingdings 2" pitchFamily="18" charset="2"/>
              <a:buChar char=""/>
              <a:defRPr sz="2400">
                <a:solidFill>
                  <a:schemeClr val="tx1"/>
                </a:solidFill>
                <a:latin typeface="Perpetua" pitchFamily="18" charset="0"/>
              </a:defRPr>
            </a:lvl2pPr>
            <a:lvl3pPr marL="1143000" indent="-228600">
              <a:spcBef>
                <a:spcPts val="375"/>
              </a:spcBef>
              <a:buClr>
                <a:srgbClr val="E6B1AB"/>
              </a:buClr>
              <a:buSzPct val="85000"/>
              <a:buFont typeface="Wingdings 2" pitchFamily="18" charset="2"/>
              <a:buChar char=""/>
              <a:defRPr sz="2000">
                <a:solidFill>
                  <a:schemeClr val="tx1"/>
                </a:solidFill>
                <a:latin typeface="Perpetua" pitchFamily="18" charset="0"/>
              </a:defRPr>
            </a:lvl3pPr>
            <a:lvl4pPr marL="1600200" indent="-228600">
              <a:spcBef>
                <a:spcPts val="375"/>
              </a:spcBef>
              <a:buClr>
                <a:srgbClr val="A28E6A"/>
              </a:buClr>
              <a:buSzPct val="80000"/>
              <a:buFont typeface="Wingdings 2" pitchFamily="18" charset="2"/>
              <a:buChar char=""/>
              <a:defRPr sz="2000">
                <a:solidFill>
                  <a:schemeClr val="tx1"/>
                </a:solidFill>
                <a:latin typeface="Perpetua" pitchFamily="18" charset="0"/>
              </a:defRPr>
            </a:lvl4pPr>
            <a:lvl5pPr marL="2057400" indent="-228600">
              <a:spcBef>
                <a:spcPts val="375"/>
              </a:spcBef>
              <a:buClr>
                <a:srgbClr val="A28E6A"/>
              </a:buClr>
              <a:buChar char="o"/>
              <a:defRPr sz="2000">
                <a:solidFill>
                  <a:schemeClr val="tx1"/>
                </a:solidFill>
                <a:latin typeface="Perpetua" pitchFamily="18" charset="0"/>
              </a:defRPr>
            </a:lvl5pPr>
            <a:lvl6pPr marL="2514600" indent="-228600" eaLnBrk="0" fontAlgn="base" hangingPunct="0">
              <a:spcBef>
                <a:spcPts val="375"/>
              </a:spcBef>
              <a:spcAft>
                <a:spcPct val="0"/>
              </a:spcAft>
              <a:buClr>
                <a:srgbClr val="A28E6A"/>
              </a:buClr>
              <a:buChar char="o"/>
              <a:defRPr sz="2000">
                <a:solidFill>
                  <a:schemeClr val="tx1"/>
                </a:solidFill>
                <a:latin typeface="Perpetua" pitchFamily="18" charset="0"/>
              </a:defRPr>
            </a:lvl6pPr>
            <a:lvl7pPr marL="2971800" indent="-228600" eaLnBrk="0" fontAlgn="base" hangingPunct="0">
              <a:spcBef>
                <a:spcPts val="375"/>
              </a:spcBef>
              <a:spcAft>
                <a:spcPct val="0"/>
              </a:spcAft>
              <a:buClr>
                <a:srgbClr val="A28E6A"/>
              </a:buClr>
              <a:buChar char="o"/>
              <a:defRPr sz="2000">
                <a:solidFill>
                  <a:schemeClr val="tx1"/>
                </a:solidFill>
                <a:latin typeface="Perpetua" pitchFamily="18" charset="0"/>
              </a:defRPr>
            </a:lvl7pPr>
            <a:lvl8pPr marL="3429000" indent="-228600" eaLnBrk="0" fontAlgn="base" hangingPunct="0">
              <a:spcBef>
                <a:spcPts val="375"/>
              </a:spcBef>
              <a:spcAft>
                <a:spcPct val="0"/>
              </a:spcAft>
              <a:buClr>
                <a:srgbClr val="A28E6A"/>
              </a:buClr>
              <a:buChar char="o"/>
              <a:defRPr sz="2000">
                <a:solidFill>
                  <a:schemeClr val="tx1"/>
                </a:solidFill>
                <a:latin typeface="Perpetua" pitchFamily="18" charset="0"/>
              </a:defRPr>
            </a:lvl8pPr>
            <a:lvl9pPr marL="3886200" indent="-228600" eaLnBrk="0" fontAlgn="base" hangingPunct="0">
              <a:spcBef>
                <a:spcPts val="375"/>
              </a:spcBef>
              <a:spcAft>
                <a:spcPct val="0"/>
              </a:spcAft>
              <a:buClr>
                <a:srgbClr val="A28E6A"/>
              </a:buClr>
              <a:buChar char="o"/>
              <a:defRPr sz="2000">
                <a:solidFill>
                  <a:schemeClr val="tx1"/>
                </a:solidFill>
                <a:latin typeface="Perpetua" pitchFamily="18" charset="0"/>
              </a:defRPr>
            </a:lvl9pPr>
          </a:lstStyle>
          <a:p>
            <a:pPr eaLnBrk="1" hangingPunct="1">
              <a:spcBef>
                <a:spcPct val="50000"/>
              </a:spcBef>
              <a:buClrTx/>
              <a:buSzTx/>
              <a:buFontTx/>
              <a:buNone/>
            </a:pPr>
            <a:r>
              <a:rPr lang="en-US" altLang="en-US" sz="1800">
                <a:latin typeface="Arial" pitchFamily="34" charset="0"/>
              </a:rPr>
              <a:t>0.5</a:t>
            </a:r>
          </a:p>
        </p:txBody>
      </p:sp>
      <p:sp>
        <p:nvSpPr>
          <p:cNvPr id="23579" name="Text Box 104"/>
          <p:cNvSpPr txBox="1">
            <a:spLocks noChangeArrowheads="1"/>
          </p:cNvSpPr>
          <p:nvPr/>
        </p:nvSpPr>
        <p:spPr bwMode="auto">
          <a:xfrm>
            <a:off x="5791200" y="1714500"/>
            <a:ext cx="5334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ts val="575"/>
              </a:spcBef>
              <a:buClr>
                <a:schemeClr val="accent1"/>
              </a:buClr>
              <a:buSzPct val="85000"/>
              <a:buFont typeface="Wingdings 2" pitchFamily="18" charset="2"/>
              <a:buChar char=""/>
              <a:defRPr sz="2600">
                <a:solidFill>
                  <a:schemeClr val="tx1"/>
                </a:solidFill>
                <a:latin typeface="Perpetua" pitchFamily="18" charset="0"/>
              </a:defRPr>
            </a:lvl1pPr>
            <a:lvl2pPr marL="742950" indent="-285750">
              <a:spcBef>
                <a:spcPts val="375"/>
              </a:spcBef>
              <a:buClr>
                <a:schemeClr val="accent2"/>
              </a:buClr>
              <a:buSzPct val="85000"/>
              <a:buFont typeface="Wingdings 2" pitchFamily="18" charset="2"/>
              <a:buChar char=""/>
              <a:defRPr sz="2400">
                <a:solidFill>
                  <a:schemeClr val="tx1"/>
                </a:solidFill>
                <a:latin typeface="Perpetua" pitchFamily="18" charset="0"/>
              </a:defRPr>
            </a:lvl2pPr>
            <a:lvl3pPr marL="1143000" indent="-228600">
              <a:spcBef>
                <a:spcPts val="375"/>
              </a:spcBef>
              <a:buClr>
                <a:srgbClr val="E6B1AB"/>
              </a:buClr>
              <a:buSzPct val="85000"/>
              <a:buFont typeface="Wingdings 2" pitchFamily="18" charset="2"/>
              <a:buChar char=""/>
              <a:defRPr sz="2000">
                <a:solidFill>
                  <a:schemeClr val="tx1"/>
                </a:solidFill>
                <a:latin typeface="Perpetua" pitchFamily="18" charset="0"/>
              </a:defRPr>
            </a:lvl3pPr>
            <a:lvl4pPr marL="1600200" indent="-228600">
              <a:spcBef>
                <a:spcPts val="375"/>
              </a:spcBef>
              <a:buClr>
                <a:srgbClr val="A28E6A"/>
              </a:buClr>
              <a:buSzPct val="80000"/>
              <a:buFont typeface="Wingdings 2" pitchFamily="18" charset="2"/>
              <a:buChar char=""/>
              <a:defRPr sz="2000">
                <a:solidFill>
                  <a:schemeClr val="tx1"/>
                </a:solidFill>
                <a:latin typeface="Perpetua" pitchFamily="18" charset="0"/>
              </a:defRPr>
            </a:lvl4pPr>
            <a:lvl5pPr marL="2057400" indent="-228600">
              <a:spcBef>
                <a:spcPts val="375"/>
              </a:spcBef>
              <a:buClr>
                <a:srgbClr val="A28E6A"/>
              </a:buClr>
              <a:buChar char="o"/>
              <a:defRPr sz="2000">
                <a:solidFill>
                  <a:schemeClr val="tx1"/>
                </a:solidFill>
                <a:latin typeface="Perpetua" pitchFamily="18" charset="0"/>
              </a:defRPr>
            </a:lvl5pPr>
            <a:lvl6pPr marL="2514600" indent="-228600" eaLnBrk="0" fontAlgn="base" hangingPunct="0">
              <a:spcBef>
                <a:spcPts val="375"/>
              </a:spcBef>
              <a:spcAft>
                <a:spcPct val="0"/>
              </a:spcAft>
              <a:buClr>
                <a:srgbClr val="A28E6A"/>
              </a:buClr>
              <a:buChar char="o"/>
              <a:defRPr sz="2000">
                <a:solidFill>
                  <a:schemeClr val="tx1"/>
                </a:solidFill>
                <a:latin typeface="Perpetua" pitchFamily="18" charset="0"/>
              </a:defRPr>
            </a:lvl6pPr>
            <a:lvl7pPr marL="2971800" indent="-228600" eaLnBrk="0" fontAlgn="base" hangingPunct="0">
              <a:spcBef>
                <a:spcPts val="375"/>
              </a:spcBef>
              <a:spcAft>
                <a:spcPct val="0"/>
              </a:spcAft>
              <a:buClr>
                <a:srgbClr val="A28E6A"/>
              </a:buClr>
              <a:buChar char="o"/>
              <a:defRPr sz="2000">
                <a:solidFill>
                  <a:schemeClr val="tx1"/>
                </a:solidFill>
                <a:latin typeface="Perpetua" pitchFamily="18" charset="0"/>
              </a:defRPr>
            </a:lvl7pPr>
            <a:lvl8pPr marL="3429000" indent="-228600" eaLnBrk="0" fontAlgn="base" hangingPunct="0">
              <a:spcBef>
                <a:spcPts val="375"/>
              </a:spcBef>
              <a:spcAft>
                <a:spcPct val="0"/>
              </a:spcAft>
              <a:buClr>
                <a:srgbClr val="A28E6A"/>
              </a:buClr>
              <a:buChar char="o"/>
              <a:defRPr sz="2000">
                <a:solidFill>
                  <a:schemeClr val="tx1"/>
                </a:solidFill>
                <a:latin typeface="Perpetua" pitchFamily="18" charset="0"/>
              </a:defRPr>
            </a:lvl8pPr>
            <a:lvl9pPr marL="3886200" indent="-228600" eaLnBrk="0" fontAlgn="base" hangingPunct="0">
              <a:spcBef>
                <a:spcPts val="375"/>
              </a:spcBef>
              <a:spcAft>
                <a:spcPct val="0"/>
              </a:spcAft>
              <a:buClr>
                <a:srgbClr val="A28E6A"/>
              </a:buClr>
              <a:buChar char="o"/>
              <a:defRPr sz="2000">
                <a:solidFill>
                  <a:schemeClr val="tx1"/>
                </a:solidFill>
                <a:latin typeface="Perpetua" pitchFamily="18" charset="0"/>
              </a:defRPr>
            </a:lvl9pPr>
          </a:lstStyle>
          <a:p>
            <a:pPr eaLnBrk="1" hangingPunct="1">
              <a:spcBef>
                <a:spcPct val="50000"/>
              </a:spcBef>
              <a:buClrTx/>
              <a:buSzTx/>
              <a:buFontTx/>
              <a:buNone/>
            </a:pPr>
            <a:r>
              <a:rPr lang="en-US" altLang="en-US" sz="1800">
                <a:latin typeface="Arial" pitchFamily="34" charset="0"/>
              </a:rPr>
              <a:t>0.5</a:t>
            </a:r>
          </a:p>
        </p:txBody>
      </p:sp>
      <p:sp>
        <p:nvSpPr>
          <p:cNvPr id="23580" name="Text Box 105"/>
          <p:cNvSpPr txBox="1">
            <a:spLocks noChangeArrowheads="1"/>
          </p:cNvSpPr>
          <p:nvPr/>
        </p:nvSpPr>
        <p:spPr bwMode="auto">
          <a:xfrm>
            <a:off x="8077200" y="3039666"/>
            <a:ext cx="6858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ts val="575"/>
              </a:spcBef>
              <a:buClr>
                <a:schemeClr val="accent1"/>
              </a:buClr>
              <a:buSzPct val="85000"/>
              <a:buFont typeface="Wingdings 2" pitchFamily="18" charset="2"/>
              <a:buChar char=""/>
              <a:defRPr sz="2600">
                <a:solidFill>
                  <a:schemeClr val="tx1"/>
                </a:solidFill>
                <a:latin typeface="Perpetua" pitchFamily="18" charset="0"/>
              </a:defRPr>
            </a:lvl1pPr>
            <a:lvl2pPr marL="742950" indent="-285750">
              <a:spcBef>
                <a:spcPts val="375"/>
              </a:spcBef>
              <a:buClr>
                <a:schemeClr val="accent2"/>
              </a:buClr>
              <a:buSzPct val="85000"/>
              <a:buFont typeface="Wingdings 2" pitchFamily="18" charset="2"/>
              <a:buChar char=""/>
              <a:defRPr sz="2400">
                <a:solidFill>
                  <a:schemeClr val="tx1"/>
                </a:solidFill>
                <a:latin typeface="Perpetua" pitchFamily="18" charset="0"/>
              </a:defRPr>
            </a:lvl2pPr>
            <a:lvl3pPr marL="1143000" indent="-228600">
              <a:spcBef>
                <a:spcPts val="375"/>
              </a:spcBef>
              <a:buClr>
                <a:srgbClr val="E6B1AB"/>
              </a:buClr>
              <a:buSzPct val="85000"/>
              <a:buFont typeface="Wingdings 2" pitchFamily="18" charset="2"/>
              <a:buChar char=""/>
              <a:defRPr sz="2000">
                <a:solidFill>
                  <a:schemeClr val="tx1"/>
                </a:solidFill>
                <a:latin typeface="Perpetua" pitchFamily="18" charset="0"/>
              </a:defRPr>
            </a:lvl3pPr>
            <a:lvl4pPr marL="1600200" indent="-228600">
              <a:spcBef>
                <a:spcPts val="375"/>
              </a:spcBef>
              <a:buClr>
                <a:srgbClr val="A28E6A"/>
              </a:buClr>
              <a:buSzPct val="80000"/>
              <a:buFont typeface="Wingdings 2" pitchFamily="18" charset="2"/>
              <a:buChar char=""/>
              <a:defRPr sz="2000">
                <a:solidFill>
                  <a:schemeClr val="tx1"/>
                </a:solidFill>
                <a:latin typeface="Perpetua" pitchFamily="18" charset="0"/>
              </a:defRPr>
            </a:lvl4pPr>
            <a:lvl5pPr marL="2057400" indent="-228600">
              <a:spcBef>
                <a:spcPts val="375"/>
              </a:spcBef>
              <a:buClr>
                <a:srgbClr val="A28E6A"/>
              </a:buClr>
              <a:buChar char="o"/>
              <a:defRPr sz="2000">
                <a:solidFill>
                  <a:schemeClr val="tx1"/>
                </a:solidFill>
                <a:latin typeface="Perpetua" pitchFamily="18" charset="0"/>
              </a:defRPr>
            </a:lvl5pPr>
            <a:lvl6pPr marL="2514600" indent="-228600" eaLnBrk="0" fontAlgn="base" hangingPunct="0">
              <a:spcBef>
                <a:spcPts val="375"/>
              </a:spcBef>
              <a:spcAft>
                <a:spcPct val="0"/>
              </a:spcAft>
              <a:buClr>
                <a:srgbClr val="A28E6A"/>
              </a:buClr>
              <a:buChar char="o"/>
              <a:defRPr sz="2000">
                <a:solidFill>
                  <a:schemeClr val="tx1"/>
                </a:solidFill>
                <a:latin typeface="Perpetua" pitchFamily="18" charset="0"/>
              </a:defRPr>
            </a:lvl6pPr>
            <a:lvl7pPr marL="2971800" indent="-228600" eaLnBrk="0" fontAlgn="base" hangingPunct="0">
              <a:spcBef>
                <a:spcPts val="375"/>
              </a:spcBef>
              <a:spcAft>
                <a:spcPct val="0"/>
              </a:spcAft>
              <a:buClr>
                <a:srgbClr val="A28E6A"/>
              </a:buClr>
              <a:buChar char="o"/>
              <a:defRPr sz="2000">
                <a:solidFill>
                  <a:schemeClr val="tx1"/>
                </a:solidFill>
                <a:latin typeface="Perpetua" pitchFamily="18" charset="0"/>
              </a:defRPr>
            </a:lvl7pPr>
            <a:lvl8pPr marL="3429000" indent="-228600" eaLnBrk="0" fontAlgn="base" hangingPunct="0">
              <a:spcBef>
                <a:spcPts val="375"/>
              </a:spcBef>
              <a:spcAft>
                <a:spcPct val="0"/>
              </a:spcAft>
              <a:buClr>
                <a:srgbClr val="A28E6A"/>
              </a:buClr>
              <a:buChar char="o"/>
              <a:defRPr sz="2000">
                <a:solidFill>
                  <a:schemeClr val="tx1"/>
                </a:solidFill>
                <a:latin typeface="Perpetua" pitchFamily="18" charset="0"/>
              </a:defRPr>
            </a:lvl8pPr>
            <a:lvl9pPr marL="3886200" indent="-228600" eaLnBrk="0" fontAlgn="base" hangingPunct="0">
              <a:spcBef>
                <a:spcPts val="375"/>
              </a:spcBef>
              <a:spcAft>
                <a:spcPct val="0"/>
              </a:spcAft>
              <a:buClr>
                <a:srgbClr val="A28E6A"/>
              </a:buClr>
              <a:buChar char="o"/>
              <a:defRPr sz="2000">
                <a:solidFill>
                  <a:schemeClr val="tx1"/>
                </a:solidFill>
                <a:latin typeface="Perpetua" pitchFamily="18" charset="0"/>
              </a:defRPr>
            </a:lvl9pPr>
          </a:lstStyle>
          <a:p>
            <a:pPr eaLnBrk="1" hangingPunct="1">
              <a:spcBef>
                <a:spcPct val="50000"/>
              </a:spcBef>
              <a:buClrTx/>
              <a:buSzTx/>
              <a:buFontTx/>
              <a:buNone/>
            </a:pPr>
            <a:r>
              <a:rPr lang="en-US" altLang="en-US" sz="1800">
                <a:latin typeface="Arial" pitchFamily="34" charset="0"/>
              </a:rPr>
              <a:t>0.25</a:t>
            </a:r>
          </a:p>
        </p:txBody>
      </p:sp>
      <p:sp>
        <p:nvSpPr>
          <p:cNvPr id="23581" name="Text Box 106"/>
          <p:cNvSpPr txBox="1">
            <a:spLocks noChangeArrowheads="1"/>
          </p:cNvSpPr>
          <p:nvPr/>
        </p:nvSpPr>
        <p:spPr bwMode="auto">
          <a:xfrm>
            <a:off x="7086600" y="3039666"/>
            <a:ext cx="6858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ts val="575"/>
              </a:spcBef>
              <a:buClr>
                <a:schemeClr val="accent1"/>
              </a:buClr>
              <a:buSzPct val="85000"/>
              <a:buFont typeface="Wingdings 2" pitchFamily="18" charset="2"/>
              <a:buChar char=""/>
              <a:defRPr sz="2600">
                <a:solidFill>
                  <a:schemeClr val="tx1"/>
                </a:solidFill>
                <a:latin typeface="Perpetua" pitchFamily="18" charset="0"/>
              </a:defRPr>
            </a:lvl1pPr>
            <a:lvl2pPr marL="742950" indent="-285750">
              <a:spcBef>
                <a:spcPts val="375"/>
              </a:spcBef>
              <a:buClr>
                <a:schemeClr val="accent2"/>
              </a:buClr>
              <a:buSzPct val="85000"/>
              <a:buFont typeface="Wingdings 2" pitchFamily="18" charset="2"/>
              <a:buChar char=""/>
              <a:defRPr sz="2400">
                <a:solidFill>
                  <a:schemeClr val="tx1"/>
                </a:solidFill>
                <a:latin typeface="Perpetua" pitchFamily="18" charset="0"/>
              </a:defRPr>
            </a:lvl2pPr>
            <a:lvl3pPr marL="1143000" indent="-228600">
              <a:spcBef>
                <a:spcPts val="375"/>
              </a:spcBef>
              <a:buClr>
                <a:srgbClr val="E6B1AB"/>
              </a:buClr>
              <a:buSzPct val="85000"/>
              <a:buFont typeface="Wingdings 2" pitchFamily="18" charset="2"/>
              <a:buChar char=""/>
              <a:defRPr sz="2000">
                <a:solidFill>
                  <a:schemeClr val="tx1"/>
                </a:solidFill>
                <a:latin typeface="Perpetua" pitchFamily="18" charset="0"/>
              </a:defRPr>
            </a:lvl3pPr>
            <a:lvl4pPr marL="1600200" indent="-228600">
              <a:spcBef>
                <a:spcPts val="375"/>
              </a:spcBef>
              <a:buClr>
                <a:srgbClr val="A28E6A"/>
              </a:buClr>
              <a:buSzPct val="80000"/>
              <a:buFont typeface="Wingdings 2" pitchFamily="18" charset="2"/>
              <a:buChar char=""/>
              <a:defRPr sz="2000">
                <a:solidFill>
                  <a:schemeClr val="tx1"/>
                </a:solidFill>
                <a:latin typeface="Perpetua" pitchFamily="18" charset="0"/>
              </a:defRPr>
            </a:lvl4pPr>
            <a:lvl5pPr marL="2057400" indent="-228600">
              <a:spcBef>
                <a:spcPts val="375"/>
              </a:spcBef>
              <a:buClr>
                <a:srgbClr val="A28E6A"/>
              </a:buClr>
              <a:buChar char="o"/>
              <a:defRPr sz="2000">
                <a:solidFill>
                  <a:schemeClr val="tx1"/>
                </a:solidFill>
                <a:latin typeface="Perpetua" pitchFamily="18" charset="0"/>
              </a:defRPr>
            </a:lvl5pPr>
            <a:lvl6pPr marL="2514600" indent="-228600" eaLnBrk="0" fontAlgn="base" hangingPunct="0">
              <a:spcBef>
                <a:spcPts val="375"/>
              </a:spcBef>
              <a:spcAft>
                <a:spcPct val="0"/>
              </a:spcAft>
              <a:buClr>
                <a:srgbClr val="A28E6A"/>
              </a:buClr>
              <a:buChar char="o"/>
              <a:defRPr sz="2000">
                <a:solidFill>
                  <a:schemeClr val="tx1"/>
                </a:solidFill>
                <a:latin typeface="Perpetua" pitchFamily="18" charset="0"/>
              </a:defRPr>
            </a:lvl6pPr>
            <a:lvl7pPr marL="2971800" indent="-228600" eaLnBrk="0" fontAlgn="base" hangingPunct="0">
              <a:spcBef>
                <a:spcPts val="375"/>
              </a:spcBef>
              <a:spcAft>
                <a:spcPct val="0"/>
              </a:spcAft>
              <a:buClr>
                <a:srgbClr val="A28E6A"/>
              </a:buClr>
              <a:buChar char="o"/>
              <a:defRPr sz="2000">
                <a:solidFill>
                  <a:schemeClr val="tx1"/>
                </a:solidFill>
                <a:latin typeface="Perpetua" pitchFamily="18" charset="0"/>
              </a:defRPr>
            </a:lvl7pPr>
            <a:lvl8pPr marL="3429000" indent="-228600" eaLnBrk="0" fontAlgn="base" hangingPunct="0">
              <a:spcBef>
                <a:spcPts val="375"/>
              </a:spcBef>
              <a:spcAft>
                <a:spcPct val="0"/>
              </a:spcAft>
              <a:buClr>
                <a:srgbClr val="A28E6A"/>
              </a:buClr>
              <a:buChar char="o"/>
              <a:defRPr sz="2000">
                <a:solidFill>
                  <a:schemeClr val="tx1"/>
                </a:solidFill>
                <a:latin typeface="Perpetua" pitchFamily="18" charset="0"/>
              </a:defRPr>
            </a:lvl8pPr>
            <a:lvl9pPr marL="3886200" indent="-228600" eaLnBrk="0" fontAlgn="base" hangingPunct="0">
              <a:spcBef>
                <a:spcPts val="375"/>
              </a:spcBef>
              <a:spcAft>
                <a:spcPct val="0"/>
              </a:spcAft>
              <a:buClr>
                <a:srgbClr val="A28E6A"/>
              </a:buClr>
              <a:buChar char="o"/>
              <a:defRPr sz="2000">
                <a:solidFill>
                  <a:schemeClr val="tx1"/>
                </a:solidFill>
                <a:latin typeface="Perpetua" pitchFamily="18" charset="0"/>
              </a:defRPr>
            </a:lvl9pPr>
          </a:lstStyle>
          <a:p>
            <a:pPr eaLnBrk="1" hangingPunct="1">
              <a:spcBef>
                <a:spcPct val="50000"/>
              </a:spcBef>
              <a:buClrTx/>
              <a:buSzTx/>
              <a:buFontTx/>
              <a:buNone/>
            </a:pPr>
            <a:r>
              <a:rPr lang="en-US" altLang="en-US" sz="1800">
                <a:latin typeface="Arial" pitchFamily="34" charset="0"/>
              </a:rPr>
              <a:t>0.25</a:t>
            </a:r>
          </a:p>
        </p:txBody>
      </p:sp>
      <p:sp>
        <p:nvSpPr>
          <p:cNvPr id="23582" name="Text Box 107"/>
          <p:cNvSpPr txBox="1">
            <a:spLocks noChangeArrowheads="1"/>
          </p:cNvSpPr>
          <p:nvPr/>
        </p:nvSpPr>
        <p:spPr bwMode="auto">
          <a:xfrm>
            <a:off x="6705600" y="2239566"/>
            <a:ext cx="6858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ts val="575"/>
              </a:spcBef>
              <a:buClr>
                <a:schemeClr val="accent1"/>
              </a:buClr>
              <a:buSzPct val="85000"/>
              <a:buFont typeface="Wingdings 2" pitchFamily="18" charset="2"/>
              <a:buChar char=""/>
              <a:defRPr sz="2600">
                <a:solidFill>
                  <a:schemeClr val="tx1"/>
                </a:solidFill>
                <a:latin typeface="Perpetua" pitchFamily="18" charset="0"/>
              </a:defRPr>
            </a:lvl1pPr>
            <a:lvl2pPr marL="742950" indent="-285750">
              <a:spcBef>
                <a:spcPts val="375"/>
              </a:spcBef>
              <a:buClr>
                <a:schemeClr val="accent2"/>
              </a:buClr>
              <a:buSzPct val="85000"/>
              <a:buFont typeface="Wingdings 2" pitchFamily="18" charset="2"/>
              <a:buChar char=""/>
              <a:defRPr sz="2400">
                <a:solidFill>
                  <a:schemeClr val="tx1"/>
                </a:solidFill>
                <a:latin typeface="Perpetua" pitchFamily="18" charset="0"/>
              </a:defRPr>
            </a:lvl2pPr>
            <a:lvl3pPr marL="1143000" indent="-228600">
              <a:spcBef>
                <a:spcPts val="375"/>
              </a:spcBef>
              <a:buClr>
                <a:srgbClr val="E6B1AB"/>
              </a:buClr>
              <a:buSzPct val="85000"/>
              <a:buFont typeface="Wingdings 2" pitchFamily="18" charset="2"/>
              <a:buChar char=""/>
              <a:defRPr sz="2000">
                <a:solidFill>
                  <a:schemeClr val="tx1"/>
                </a:solidFill>
                <a:latin typeface="Perpetua" pitchFamily="18" charset="0"/>
              </a:defRPr>
            </a:lvl3pPr>
            <a:lvl4pPr marL="1600200" indent="-228600">
              <a:spcBef>
                <a:spcPts val="375"/>
              </a:spcBef>
              <a:buClr>
                <a:srgbClr val="A28E6A"/>
              </a:buClr>
              <a:buSzPct val="80000"/>
              <a:buFont typeface="Wingdings 2" pitchFamily="18" charset="2"/>
              <a:buChar char=""/>
              <a:defRPr sz="2000">
                <a:solidFill>
                  <a:schemeClr val="tx1"/>
                </a:solidFill>
                <a:latin typeface="Perpetua" pitchFamily="18" charset="0"/>
              </a:defRPr>
            </a:lvl4pPr>
            <a:lvl5pPr marL="2057400" indent="-228600">
              <a:spcBef>
                <a:spcPts val="375"/>
              </a:spcBef>
              <a:buClr>
                <a:srgbClr val="A28E6A"/>
              </a:buClr>
              <a:buChar char="o"/>
              <a:defRPr sz="2000">
                <a:solidFill>
                  <a:schemeClr val="tx1"/>
                </a:solidFill>
                <a:latin typeface="Perpetua" pitchFamily="18" charset="0"/>
              </a:defRPr>
            </a:lvl5pPr>
            <a:lvl6pPr marL="2514600" indent="-228600" eaLnBrk="0" fontAlgn="base" hangingPunct="0">
              <a:spcBef>
                <a:spcPts val="375"/>
              </a:spcBef>
              <a:spcAft>
                <a:spcPct val="0"/>
              </a:spcAft>
              <a:buClr>
                <a:srgbClr val="A28E6A"/>
              </a:buClr>
              <a:buChar char="o"/>
              <a:defRPr sz="2000">
                <a:solidFill>
                  <a:schemeClr val="tx1"/>
                </a:solidFill>
                <a:latin typeface="Perpetua" pitchFamily="18" charset="0"/>
              </a:defRPr>
            </a:lvl6pPr>
            <a:lvl7pPr marL="2971800" indent="-228600" eaLnBrk="0" fontAlgn="base" hangingPunct="0">
              <a:spcBef>
                <a:spcPts val="375"/>
              </a:spcBef>
              <a:spcAft>
                <a:spcPct val="0"/>
              </a:spcAft>
              <a:buClr>
                <a:srgbClr val="A28E6A"/>
              </a:buClr>
              <a:buChar char="o"/>
              <a:defRPr sz="2000">
                <a:solidFill>
                  <a:schemeClr val="tx1"/>
                </a:solidFill>
                <a:latin typeface="Perpetua" pitchFamily="18" charset="0"/>
              </a:defRPr>
            </a:lvl7pPr>
            <a:lvl8pPr marL="3429000" indent="-228600" eaLnBrk="0" fontAlgn="base" hangingPunct="0">
              <a:spcBef>
                <a:spcPts val="375"/>
              </a:spcBef>
              <a:spcAft>
                <a:spcPct val="0"/>
              </a:spcAft>
              <a:buClr>
                <a:srgbClr val="A28E6A"/>
              </a:buClr>
              <a:buChar char="o"/>
              <a:defRPr sz="2000">
                <a:solidFill>
                  <a:schemeClr val="tx1"/>
                </a:solidFill>
                <a:latin typeface="Perpetua" pitchFamily="18" charset="0"/>
              </a:defRPr>
            </a:lvl8pPr>
            <a:lvl9pPr marL="3886200" indent="-228600" eaLnBrk="0" fontAlgn="base" hangingPunct="0">
              <a:spcBef>
                <a:spcPts val="375"/>
              </a:spcBef>
              <a:spcAft>
                <a:spcPct val="0"/>
              </a:spcAft>
              <a:buClr>
                <a:srgbClr val="A28E6A"/>
              </a:buClr>
              <a:buChar char="o"/>
              <a:defRPr sz="2000">
                <a:solidFill>
                  <a:schemeClr val="tx1"/>
                </a:solidFill>
                <a:latin typeface="Perpetua" pitchFamily="18" charset="0"/>
              </a:defRPr>
            </a:lvl9pPr>
          </a:lstStyle>
          <a:p>
            <a:pPr eaLnBrk="1" hangingPunct="1">
              <a:spcBef>
                <a:spcPct val="50000"/>
              </a:spcBef>
              <a:buClrTx/>
              <a:buSzTx/>
              <a:buFontTx/>
              <a:buNone/>
            </a:pPr>
            <a:r>
              <a:rPr lang="en-US" altLang="en-US" sz="1800">
                <a:latin typeface="Arial" pitchFamily="34" charset="0"/>
              </a:rPr>
              <a:t>0.33</a:t>
            </a:r>
          </a:p>
        </p:txBody>
      </p:sp>
      <p:sp>
        <p:nvSpPr>
          <p:cNvPr id="23583" name="Text Box 108"/>
          <p:cNvSpPr txBox="1">
            <a:spLocks noChangeArrowheads="1"/>
          </p:cNvSpPr>
          <p:nvPr/>
        </p:nvSpPr>
        <p:spPr bwMode="auto">
          <a:xfrm>
            <a:off x="914400" y="3371850"/>
            <a:ext cx="5334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ts val="575"/>
              </a:spcBef>
              <a:buClr>
                <a:schemeClr val="accent1"/>
              </a:buClr>
              <a:buSzPct val="85000"/>
              <a:buFont typeface="Wingdings 2" pitchFamily="18" charset="2"/>
              <a:buChar char=""/>
              <a:defRPr sz="2600">
                <a:solidFill>
                  <a:schemeClr val="tx1"/>
                </a:solidFill>
                <a:latin typeface="Perpetua" pitchFamily="18" charset="0"/>
              </a:defRPr>
            </a:lvl1pPr>
            <a:lvl2pPr marL="742950" indent="-285750">
              <a:spcBef>
                <a:spcPts val="375"/>
              </a:spcBef>
              <a:buClr>
                <a:schemeClr val="accent2"/>
              </a:buClr>
              <a:buSzPct val="85000"/>
              <a:buFont typeface="Wingdings 2" pitchFamily="18" charset="2"/>
              <a:buChar char=""/>
              <a:defRPr sz="2400">
                <a:solidFill>
                  <a:schemeClr val="tx1"/>
                </a:solidFill>
                <a:latin typeface="Perpetua" pitchFamily="18" charset="0"/>
              </a:defRPr>
            </a:lvl2pPr>
            <a:lvl3pPr marL="1143000" indent="-228600">
              <a:spcBef>
                <a:spcPts val="375"/>
              </a:spcBef>
              <a:buClr>
                <a:srgbClr val="E6B1AB"/>
              </a:buClr>
              <a:buSzPct val="85000"/>
              <a:buFont typeface="Wingdings 2" pitchFamily="18" charset="2"/>
              <a:buChar char=""/>
              <a:defRPr sz="2000">
                <a:solidFill>
                  <a:schemeClr val="tx1"/>
                </a:solidFill>
                <a:latin typeface="Perpetua" pitchFamily="18" charset="0"/>
              </a:defRPr>
            </a:lvl3pPr>
            <a:lvl4pPr marL="1600200" indent="-228600">
              <a:spcBef>
                <a:spcPts val="375"/>
              </a:spcBef>
              <a:buClr>
                <a:srgbClr val="A28E6A"/>
              </a:buClr>
              <a:buSzPct val="80000"/>
              <a:buFont typeface="Wingdings 2" pitchFamily="18" charset="2"/>
              <a:buChar char=""/>
              <a:defRPr sz="2000">
                <a:solidFill>
                  <a:schemeClr val="tx1"/>
                </a:solidFill>
                <a:latin typeface="Perpetua" pitchFamily="18" charset="0"/>
              </a:defRPr>
            </a:lvl4pPr>
            <a:lvl5pPr marL="2057400" indent="-228600">
              <a:spcBef>
                <a:spcPts val="375"/>
              </a:spcBef>
              <a:buClr>
                <a:srgbClr val="A28E6A"/>
              </a:buClr>
              <a:buChar char="o"/>
              <a:defRPr sz="2000">
                <a:solidFill>
                  <a:schemeClr val="tx1"/>
                </a:solidFill>
                <a:latin typeface="Perpetua" pitchFamily="18" charset="0"/>
              </a:defRPr>
            </a:lvl5pPr>
            <a:lvl6pPr marL="2514600" indent="-228600" eaLnBrk="0" fontAlgn="base" hangingPunct="0">
              <a:spcBef>
                <a:spcPts val="375"/>
              </a:spcBef>
              <a:spcAft>
                <a:spcPct val="0"/>
              </a:spcAft>
              <a:buClr>
                <a:srgbClr val="A28E6A"/>
              </a:buClr>
              <a:buChar char="o"/>
              <a:defRPr sz="2000">
                <a:solidFill>
                  <a:schemeClr val="tx1"/>
                </a:solidFill>
                <a:latin typeface="Perpetua" pitchFamily="18" charset="0"/>
              </a:defRPr>
            </a:lvl6pPr>
            <a:lvl7pPr marL="2971800" indent="-228600" eaLnBrk="0" fontAlgn="base" hangingPunct="0">
              <a:spcBef>
                <a:spcPts val="375"/>
              </a:spcBef>
              <a:spcAft>
                <a:spcPct val="0"/>
              </a:spcAft>
              <a:buClr>
                <a:srgbClr val="A28E6A"/>
              </a:buClr>
              <a:buChar char="o"/>
              <a:defRPr sz="2000">
                <a:solidFill>
                  <a:schemeClr val="tx1"/>
                </a:solidFill>
                <a:latin typeface="Perpetua" pitchFamily="18" charset="0"/>
              </a:defRPr>
            </a:lvl7pPr>
            <a:lvl8pPr marL="3429000" indent="-228600" eaLnBrk="0" fontAlgn="base" hangingPunct="0">
              <a:spcBef>
                <a:spcPts val="375"/>
              </a:spcBef>
              <a:spcAft>
                <a:spcPct val="0"/>
              </a:spcAft>
              <a:buClr>
                <a:srgbClr val="A28E6A"/>
              </a:buClr>
              <a:buChar char="o"/>
              <a:defRPr sz="2000">
                <a:solidFill>
                  <a:schemeClr val="tx1"/>
                </a:solidFill>
                <a:latin typeface="Perpetua" pitchFamily="18" charset="0"/>
              </a:defRPr>
            </a:lvl8pPr>
            <a:lvl9pPr marL="3886200" indent="-228600" eaLnBrk="0" fontAlgn="base" hangingPunct="0">
              <a:spcBef>
                <a:spcPts val="375"/>
              </a:spcBef>
              <a:spcAft>
                <a:spcPct val="0"/>
              </a:spcAft>
              <a:buClr>
                <a:srgbClr val="A28E6A"/>
              </a:buClr>
              <a:buChar char="o"/>
              <a:defRPr sz="2000">
                <a:solidFill>
                  <a:schemeClr val="tx1"/>
                </a:solidFill>
                <a:latin typeface="Perpetua" pitchFamily="18" charset="0"/>
              </a:defRPr>
            </a:lvl9pPr>
          </a:lstStyle>
          <a:p>
            <a:pPr eaLnBrk="1" hangingPunct="1">
              <a:spcBef>
                <a:spcPct val="50000"/>
              </a:spcBef>
              <a:buClrTx/>
              <a:buSzTx/>
              <a:buFontTx/>
              <a:buNone/>
            </a:pPr>
            <a:r>
              <a:rPr lang="en-US" altLang="en-US" sz="1800">
                <a:latin typeface="Arial" pitchFamily="34" charset="0"/>
              </a:rPr>
              <a:t>1.0</a:t>
            </a:r>
          </a:p>
        </p:txBody>
      </p:sp>
      <p:sp>
        <p:nvSpPr>
          <p:cNvPr id="23584" name="Text Box 109"/>
          <p:cNvSpPr txBox="1">
            <a:spLocks noChangeArrowheads="1"/>
          </p:cNvSpPr>
          <p:nvPr/>
        </p:nvSpPr>
        <p:spPr bwMode="auto">
          <a:xfrm>
            <a:off x="2743200" y="3371850"/>
            <a:ext cx="5334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ts val="575"/>
              </a:spcBef>
              <a:buClr>
                <a:schemeClr val="accent1"/>
              </a:buClr>
              <a:buSzPct val="85000"/>
              <a:buFont typeface="Wingdings 2" pitchFamily="18" charset="2"/>
              <a:buChar char=""/>
              <a:defRPr sz="2600">
                <a:solidFill>
                  <a:schemeClr val="tx1"/>
                </a:solidFill>
                <a:latin typeface="Perpetua" pitchFamily="18" charset="0"/>
              </a:defRPr>
            </a:lvl1pPr>
            <a:lvl2pPr marL="742950" indent="-285750">
              <a:spcBef>
                <a:spcPts val="375"/>
              </a:spcBef>
              <a:buClr>
                <a:schemeClr val="accent2"/>
              </a:buClr>
              <a:buSzPct val="85000"/>
              <a:buFont typeface="Wingdings 2" pitchFamily="18" charset="2"/>
              <a:buChar char=""/>
              <a:defRPr sz="2400">
                <a:solidFill>
                  <a:schemeClr val="tx1"/>
                </a:solidFill>
                <a:latin typeface="Perpetua" pitchFamily="18" charset="0"/>
              </a:defRPr>
            </a:lvl2pPr>
            <a:lvl3pPr marL="1143000" indent="-228600">
              <a:spcBef>
                <a:spcPts val="375"/>
              </a:spcBef>
              <a:buClr>
                <a:srgbClr val="E6B1AB"/>
              </a:buClr>
              <a:buSzPct val="85000"/>
              <a:buFont typeface="Wingdings 2" pitchFamily="18" charset="2"/>
              <a:buChar char=""/>
              <a:defRPr sz="2000">
                <a:solidFill>
                  <a:schemeClr val="tx1"/>
                </a:solidFill>
                <a:latin typeface="Perpetua" pitchFamily="18" charset="0"/>
              </a:defRPr>
            </a:lvl3pPr>
            <a:lvl4pPr marL="1600200" indent="-228600">
              <a:spcBef>
                <a:spcPts val="375"/>
              </a:spcBef>
              <a:buClr>
                <a:srgbClr val="A28E6A"/>
              </a:buClr>
              <a:buSzPct val="80000"/>
              <a:buFont typeface="Wingdings 2" pitchFamily="18" charset="2"/>
              <a:buChar char=""/>
              <a:defRPr sz="2000">
                <a:solidFill>
                  <a:schemeClr val="tx1"/>
                </a:solidFill>
                <a:latin typeface="Perpetua" pitchFamily="18" charset="0"/>
              </a:defRPr>
            </a:lvl4pPr>
            <a:lvl5pPr marL="2057400" indent="-228600">
              <a:spcBef>
                <a:spcPts val="375"/>
              </a:spcBef>
              <a:buClr>
                <a:srgbClr val="A28E6A"/>
              </a:buClr>
              <a:buChar char="o"/>
              <a:defRPr sz="2000">
                <a:solidFill>
                  <a:schemeClr val="tx1"/>
                </a:solidFill>
                <a:latin typeface="Perpetua" pitchFamily="18" charset="0"/>
              </a:defRPr>
            </a:lvl5pPr>
            <a:lvl6pPr marL="2514600" indent="-228600" eaLnBrk="0" fontAlgn="base" hangingPunct="0">
              <a:spcBef>
                <a:spcPts val="375"/>
              </a:spcBef>
              <a:spcAft>
                <a:spcPct val="0"/>
              </a:spcAft>
              <a:buClr>
                <a:srgbClr val="A28E6A"/>
              </a:buClr>
              <a:buChar char="o"/>
              <a:defRPr sz="2000">
                <a:solidFill>
                  <a:schemeClr val="tx1"/>
                </a:solidFill>
                <a:latin typeface="Perpetua" pitchFamily="18" charset="0"/>
              </a:defRPr>
            </a:lvl6pPr>
            <a:lvl7pPr marL="2971800" indent="-228600" eaLnBrk="0" fontAlgn="base" hangingPunct="0">
              <a:spcBef>
                <a:spcPts val="375"/>
              </a:spcBef>
              <a:spcAft>
                <a:spcPct val="0"/>
              </a:spcAft>
              <a:buClr>
                <a:srgbClr val="A28E6A"/>
              </a:buClr>
              <a:buChar char="o"/>
              <a:defRPr sz="2000">
                <a:solidFill>
                  <a:schemeClr val="tx1"/>
                </a:solidFill>
                <a:latin typeface="Perpetua" pitchFamily="18" charset="0"/>
              </a:defRPr>
            </a:lvl7pPr>
            <a:lvl8pPr marL="3429000" indent="-228600" eaLnBrk="0" fontAlgn="base" hangingPunct="0">
              <a:spcBef>
                <a:spcPts val="375"/>
              </a:spcBef>
              <a:spcAft>
                <a:spcPct val="0"/>
              </a:spcAft>
              <a:buClr>
                <a:srgbClr val="A28E6A"/>
              </a:buClr>
              <a:buChar char="o"/>
              <a:defRPr sz="2000">
                <a:solidFill>
                  <a:schemeClr val="tx1"/>
                </a:solidFill>
                <a:latin typeface="Perpetua" pitchFamily="18" charset="0"/>
              </a:defRPr>
            </a:lvl8pPr>
            <a:lvl9pPr marL="3886200" indent="-228600" eaLnBrk="0" fontAlgn="base" hangingPunct="0">
              <a:spcBef>
                <a:spcPts val="375"/>
              </a:spcBef>
              <a:spcAft>
                <a:spcPct val="0"/>
              </a:spcAft>
              <a:buClr>
                <a:srgbClr val="A28E6A"/>
              </a:buClr>
              <a:buChar char="o"/>
              <a:defRPr sz="2000">
                <a:solidFill>
                  <a:schemeClr val="tx1"/>
                </a:solidFill>
                <a:latin typeface="Perpetua" pitchFamily="18" charset="0"/>
              </a:defRPr>
            </a:lvl9pPr>
          </a:lstStyle>
          <a:p>
            <a:pPr eaLnBrk="1" hangingPunct="1">
              <a:spcBef>
                <a:spcPct val="50000"/>
              </a:spcBef>
              <a:buClrTx/>
              <a:buSzTx/>
              <a:buFontTx/>
              <a:buNone/>
            </a:pPr>
            <a:r>
              <a:rPr lang="en-US" altLang="en-US" sz="1800">
                <a:latin typeface="Arial" pitchFamily="34" charset="0"/>
              </a:rPr>
              <a:t>1.0</a:t>
            </a:r>
          </a:p>
        </p:txBody>
      </p:sp>
      <p:sp>
        <p:nvSpPr>
          <p:cNvPr id="23585" name="Text Box 110"/>
          <p:cNvSpPr txBox="1">
            <a:spLocks noChangeArrowheads="1"/>
          </p:cNvSpPr>
          <p:nvPr/>
        </p:nvSpPr>
        <p:spPr bwMode="auto">
          <a:xfrm>
            <a:off x="2743200" y="971550"/>
            <a:ext cx="5334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ts val="575"/>
              </a:spcBef>
              <a:buClr>
                <a:schemeClr val="accent1"/>
              </a:buClr>
              <a:buSzPct val="85000"/>
              <a:buFont typeface="Wingdings 2" pitchFamily="18" charset="2"/>
              <a:buChar char=""/>
              <a:defRPr sz="2600">
                <a:solidFill>
                  <a:schemeClr val="tx1"/>
                </a:solidFill>
                <a:latin typeface="Perpetua" pitchFamily="18" charset="0"/>
              </a:defRPr>
            </a:lvl1pPr>
            <a:lvl2pPr marL="742950" indent="-285750">
              <a:spcBef>
                <a:spcPts val="375"/>
              </a:spcBef>
              <a:buClr>
                <a:schemeClr val="accent2"/>
              </a:buClr>
              <a:buSzPct val="85000"/>
              <a:buFont typeface="Wingdings 2" pitchFamily="18" charset="2"/>
              <a:buChar char=""/>
              <a:defRPr sz="2400">
                <a:solidFill>
                  <a:schemeClr val="tx1"/>
                </a:solidFill>
                <a:latin typeface="Perpetua" pitchFamily="18" charset="0"/>
              </a:defRPr>
            </a:lvl2pPr>
            <a:lvl3pPr marL="1143000" indent="-228600">
              <a:spcBef>
                <a:spcPts val="375"/>
              </a:spcBef>
              <a:buClr>
                <a:srgbClr val="E6B1AB"/>
              </a:buClr>
              <a:buSzPct val="85000"/>
              <a:buFont typeface="Wingdings 2" pitchFamily="18" charset="2"/>
              <a:buChar char=""/>
              <a:defRPr sz="2000">
                <a:solidFill>
                  <a:schemeClr val="tx1"/>
                </a:solidFill>
                <a:latin typeface="Perpetua" pitchFamily="18" charset="0"/>
              </a:defRPr>
            </a:lvl3pPr>
            <a:lvl4pPr marL="1600200" indent="-228600">
              <a:spcBef>
                <a:spcPts val="375"/>
              </a:spcBef>
              <a:buClr>
                <a:srgbClr val="A28E6A"/>
              </a:buClr>
              <a:buSzPct val="80000"/>
              <a:buFont typeface="Wingdings 2" pitchFamily="18" charset="2"/>
              <a:buChar char=""/>
              <a:defRPr sz="2000">
                <a:solidFill>
                  <a:schemeClr val="tx1"/>
                </a:solidFill>
                <a:latin typeface="Perpetua" pitchFamily="18" charset="0"/>
              </a:defRPr>
            </a:lvl4pPr>
            <a:lvl5pPr marL="2057400" indent="-228600">
              <a:spcBef>
                <a:spcPts val="375"/>
              </a:spcBef>
              <a:buClr>
                <a:srgbClr val="A28E6A"/>
              </a:buClr>
              <a:buChar char="o"/>
              <a:defRPr sz="2000">
                <a:solidFill>
                  <a:schemeClr val="tx1"/>
                </a:solidFill>
                <a:latin typeface="Perpetua" pitchFamily="18" charset="0"/>
              </a:defRPr>
            </a:lvl5pPr>
            <a:lvl6pPr marL="2514600" indent="-228600" eaLnBrk="0" fontAlgn="base" hangingPunct="0">
              <a:spcBef>
                <a:spcPts val="375"/>
              </a:spcBef>
              <a:spcAft>
                <a:spcPct val="0"/>
              </a:spcAft>
              <a:buClr>
                <a:srgbClr val="A28E6A"/>
              </a:buClr>
              <a:buChar char="o"/>
              <a:defRPr sz="2000">
                <a:solidFill>
                  <a:schemeClr val="tx1"/>
                </a:solidFill>
                <a:latin typeface="Perpetua" pitchFamily="18" charset="0"/>
              </a:defRPr>
            </a:lvl6pPr>
            <a:lvl7pPr marL="2971800" indent="-228600" eaLnBrk="0" fontAlgn="base" hangingPunct="0">
              <a:spcBef>
                <a:spcPts val="375"/>
              </a:spcBef>
              <a:spcAft>
                <a:spcPct val="0"/>
              </a:spcAft>
              <a:buClr>
                <a:srgbClr val="A28E6A"/>
              </a:buClr>
              <a:buChar char="o"/>
              <a:defRPr sz="2000">
                <a:solidFill>
                  <a:schemeClr val="tx1"/>
                </a:solidFill>
                <a:latin typeface="Perpetua" pitchFamily="18" charset="0"/>
              </a:defRPr>
            </a:lvl7pPr>
            <a:lvl8pPr marL="3429000" indent="-228600" eaLnBrk="0" fontAlgn="base" hangingPunct="0">
              <a:spcBef>
                <a:spcPts val="375"/>
              </a:spcBef>
              <a:spcAft>
                <a:spcPct val="0"/>
              </a:spcAft>
              <a:buClr>
                <a:srgbClr val="A28E6A"/>
              </a:buClr>
              <a:buChar char="o"/>
              <a:defRPr sz="2000">
                <a:solidFill>
                  <a:schemeClr val="tx1"/>
                </a:solidFill>
                <a:latin typeface="Perpetua" pitchFamily="18" charset="0"/>
              </a:defRPr>
            </a:lvl8pPr>
            <a:lvl9pPr marL="3886200" indent="-228600" eaLnBrk="0" fontAlgn="base" hangingPunct="0">
              <a:spcBef>
                <a:spcPts val="375"/>
              </a:spcBef>
              <a:spcAft>
                <a:spcPct val="0"/>
              </a:spcAft>
              <a:buClr>
                <a:srgbClr val="A28E6A"/>
              </a:buClr>
              <a:buChar char="o"/>
              <a:defRPr sz="2000">
                <a:solidFill>
                  <a:schemeClr val="tx1"/>
                </a:solidFill>
                <a:latin typeface="Perpetua" pitchFamily="18" charset="0"/>
              </a:defRPr>
            </a:lvl9pPr>
          </a:lstStyle>
          <a:p>
            <a:pPr eaLnBrk="1" hangingPunct="1">
              <a:spcBef>
                <a:spcPct val="50000"/>
              </a:spcBef>
              <a:buClrTx/>
              <a:buSzTx/>
              <a:buFontTx/>
              <a:buNone/>
            </a:pPr>
            <a:r>
              <a:rPr lang="en-US" altLang="en-US" sz="1800">
                <a:latin typeface="Arial" pitchFamily="34" charset="0"/>
              </a:rPr>
              <a:t>1.0</a:t>
            </a:r>
          </a:p>
        </p:txBody>
      </p:sp>
      <p:sp>
        <p:nvSpPr>
          <p:cNvPr id="23586" name="Text Box 111"/>
          <p:cNvSpPr txBox="1">
            <a:spLocks noChangeArrowheads="1"/>
          </p:cNvSpPr>
          <p:nvPr/>
        </p:nvSpPr>
        <p:spPr bwMode="auto">
          <a:xfrm>
            <a:off x="4724400" y="1657350"/>
            <a:ext cx="5334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ts val="575"/>
              </a:spcBef>
              <a:buClr>
                <a:schemeClr val="accent1"/>
              </a:buClr>
              <a:buSzPct val="85000"/>
              <a:buFont typeface="Wingdings 2" pitchFamily="18" charset="2"/>
              <a:buChar char=""/>
              <a:defRPr sz="2600">
                <a:solidFill>
                  <a:schemeClr val="tx1"/>
                </a:solidFill>
                <a:latin typeface="Perpetua" pitchFamily="18" charset="0"/>
              </a:defRPr>
            </a:lvl1pPr>
            <a:lvl2pPr marL="742950" indent="-285750">
              <a:spcBef>
                <a:spcPts val="375"/>
              </a:spcBef>
              <a:buClr>
                <a:schemeClr val="accent2"/>
              </a:buClr>
              <a:buSzPct val="85000"/>
              <a:buFont typeface="Wingdings 2" pitchFamily="18" charset="2"/>
              <a:buChar char=""/>
              <a:defRPr sz="2400">
                <a:solidFill>
                  <a:schemeClr val="tx1"/>
                </a:solidFill>
                <a:latin typeface="Perpetua" pitchFamily="18" charset="0"/>
              </a:defRPr>
            </a:lvl2pPr>
            <a:lvl3pPr marL="1143000" indent="-228600">
              <a:spcBef>
                <a:spcPts val="375"/>
              </a:spcBef>
              <a:buClr>
                <a:srgbClr val="E6B1AB"/>
              </a:buClr>
              <a:buSzPct val="85000"/>
              <a:buFont typeface="Wingdings 2" pitchFamily="18" charset="2"/>
              <a:buChar char=""/>
              <a:defRPr sz="2000">
                <a:solidFill>
                  <a:schemeClr val="tx1"/>
                </a:solidFill>
                <a:latin typeface="Perpetua" pitchFamily="18" charset="0"/>
              </a:defRPr>
            </a:lvl3pPr>
            <a:lvl4pPr marL="1600200" indent="-228600">
              <a:spcBef>
                <a:spcPts val="375"/>
              </a:spcBef>
              <a:buClr>
                <a:srgbClr val="A28E6A"/>
              </a:buClr>
              <a:buSzPct val="80000"/>
              <a:buFont typeface="Wingdings 2" pitchFamily="18" charset="2"/>
              <a:buChar char=""/>
              <a:defRPr sz="2000">
                <a:solidFill>
                  <a:schemeClr val="tx1"/>
                </a:solidFill>
                <a:latin typeface="Perpetua" pitchFamily="18" charset="0"/>
              </a:defRPr>
            </a:lvl4pPr>
            <a:lvl5pPr marL="2057400" indent="-228600">
              <a:spcBef>
                <a:spcPts val="375"/>
              </a:spcBef>
              <a:buClr>
                <a:srgbClr val="A28E6A"/>
              </a:buClr>
              <a:buChar char="o"/>
              <a:defRPr sz="2000">
                <a:solidFill>
                  <a:schemeClr val="tx1"/>
                </a:solidFill>
                <a:latin typeface="Perpetua" pitchFamily="18" charset="0"/>
              </a:defRPr>
            </a:lvl5pPr>
            <a:lvl6pPr marL="2514600" indent="-228600" eaLnBrk="0" fontAlgn="base" hangingPunct="0">
              <a:spcBef>
                <a:spcPts val="375"/>
              </a:spcBef>
              <a:spcAft>
                <a:spcPct val="0"/>
              </a:spcAft>
              <a:buClr>
                <a:srgbClr val="A28E6A"/>
              </a:buClr>
              <a:buChar char="o"/>
              <a:defRPr sz="2000">
                <a:solidFill>
                  <a:schemeClr val="tx1"/>
                </a:solidFill>
                <a:latin typeface="Perpetua" pitchFamily="18" charset="0"/>
              </a:defRPr>
            </a:lvl6pPr>
            <a:lvl7pPr marL="2971800" indent="-228600" eaLnBrk="0" fontAlgn="base" hangingPunct="0">
              <a:spcBef>
                <a:spcPts val="375"/>
              </a:spcBef>
              <a:spcAft>
                <a:spcPct val="0"/>
              </a:spcAft>
              <a:buClr>
                <a:srgbClr val="A28E6A"/>
              </a:buClr>
              <a:buChar char="o"/>
              <a:defRPr sz="2000">
                <a:solidFill>
                  <a:schemeClr val="tx1"/>
                </a:solidFill>
                <a:latin typeface="Perpetua" pitchFamily="18" charset="0"/>
              </a:defRPr>
            </a:lvl7pPr>
            <a:lvl8pPr marL="3429000" indent="-228600" eaLnBrk="0" fontAlgn="base" hangingPunct="0">
              <a:spcBef>
                <a:spcPts val="375"/>
              </a:spcBef>
              <a:spcAft>
                <a:spcPct val="0"/>
              </a:spcAft>
              <a:buClr>
                <a:srgbClr val="A28E6A"/>
              </a:buClr>
              <a:buChar char="o"/>
              <a:defRPr sz="2000">
                <a:solidFill>
                  <a:schemeClr val="tx1"/>
                </a:solidFill>
                <a:latin typeface="Perpetua" pitchFamily="18" charset="0"/>
              </a:defRPr>
            </a:lvl8pPr>
            <a:lvl9pPr marL="3886200" indent="-228600" eaLnBrk="0" fontAlgn="base" hangingPunct="0">
              <a:spcBef>
                <a:spcPts val="375"/>
              </a:spcBef>
              <a:spcAft>
                <a:spcPct val="0"/>
              </a:spcAft>
              <a:buClr>
                <a:srgbClr val="A28E6A"/>
              </a:buClr>
              <a:buChar char="o"/>
              <a:defRPr sz="2000">
                <a:solidFill>
                  <a:schemeClr val="tx1"/>
                </a:solidFill>
                <a:latin typeface="Perpetua" pitchFamily="18" charset="0"/>
              </a:defRPr>
            </a:lvl9pPr>
          </a:lstStyle>
          <a:p>
            <a:pPr eaLnBrk="1" hangingPunct="1">
              <a:spcBef>
                <a:spcPct val="50000"/>
              </a:spcBef>
              <a:buClrTx/>
              <a:buSzTx/>
              <a:buFontTx/>
              <a:buNone/>
            </a:pPr>
            <a:r>
              <a:rPr lang="en-US" altLang="en-US" sz="1800">
                <a:latin typeface="Arial" pitchFamily="34" charset="0"/>
              </a:rPr>
              <a:t>0.5</a:t>
            </a:r>
          </a:p>
        </p:txBody>
      </p:sp>
      <p:sp>
        <p:nvSpPr>
          <p:cNvPr id="23587" name="Text Box 112"/>
          <p:cNvSpPr txBox="1">
            <a:spLocks noChangeArrowheads="1"/>
          </p:cNvSpPr>
          <p:nvPr/>
        </p:nvSpPr>
        <p:spPr bwMode="auto">
          <a:xfrm>
            <a:off x="4953000" y="3371850"/>
            <a:ext cx="6858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ts val="575"/>
              </a:spcBef>
              <a:buClr>
                <a:schemeClr val="accent1"/>
              </a:buClr>
              <a:buSzPct val="85000"/>
              <a:buFont typeface="Wingdings 2" pitchFamily="18" charset="2"/>
              <a:buChar char=""/>
              <a:defRPr sz="2600">
                <a:solidFill>
                  <a:schemeClr val="tx1"/>
                </a:solidFill>
                <a:latin typeface="Perpetua" pitchFamily="18" charset="0"/>
              </a:defRPr>
            </a:lvl1pPr>
            <a:lvl2pPr marL="742950" indent="-285750">
              <a:spcBef>
                <a:spcPts val="375"/>
              </a:spcBef>
              <a:buClr>
                <a:schemeClr val="accent2"/>
              </a:buClr>
              <a:buSzPct val="85000"/>
              <a:buFont typeface="Wingdings 2" pitchFamily="18" charset="2"/>
              <a:buChar char=""/>
              <a:defRPr sz="2400">
                <a:solidFill>
                  <a:schemeClr val="tx1"/>
                </a:solidFill>
                <a:latin typeface="Perpetua" pitchFamily="18" charset="0"/>
              </a:defRPr>
            </a:lvl2pPr>
            <a:lvl3pPr marL="1143000" indent="-228600">
              <a:spcBef>
                <a:spcPts val="375"/>
              </a:spcBef>
              <a:buClr>
                <a:srgbClr val="E6B1AB"/>
              </a:buClr>
              <a:buSzPct val="85000"/>
              <a:buFont typeface="Wingdings 2" pitchFamily="18" charset="2"/>
              <a:buChar char=""/>
              <a:defRPr sz="2000">
                <a:solidFill>
                  <a:schemeClr val="tx1"/>
                </a:solidFill>
                <a:latin typeface="Perpetua" pitchFamily="18" charset="0"/>
              </a:defRPr>
            </a:lvl3pPr>
            <a:lvl4pPr marL="1600200" indent="-228600">
              <a:spcBef>
                <a:spcPts val="375"/>
              </a:spcBef>
              <a:buClr>
                <a:srgbClr val="A28E6A"/>
              </a:buClr>
              <a:buSzPct val="80000"/>
              <a:buFont typeface="Wingdings 2" pitchFamily="18" charset="2"/>
              <a:buChar char=""/>
              <a:defRPr sz="2000">
                <a:solidFill>
                  <a:schemeClr val="tx1"/>
                </a:solidFill>
                <a:latin typeface="Perpetua" pitchFamily="18" charset="0"/>
              </a:defRPr>
            </a:lvl4pPr>
            <a:lvl5pPr marL="2057400" indent="-228600">
              <a:spcBef>
                <a:spcPts val="375"/>
              </a:spcBef>
              <a:buClr>
                <a:srgbClr val="A28E6A"/>
              </a:buClr>
              <a:buChar char="o"/>
              <a:defRPr sz="2000">
                <a:solidFill>
                  <a:schemeClr val="tx1"/>
                </a:solidFill>
                <a:latin typeface="Perpetua" pitchFamily="18" charset="0"/>
              </a:defRPr>
            </a:lvl5pPr>
            <a:lvl6pPr marL="2514600" indent="-228600" eaLnBrk="0" fontAlgn="base" hangingPunct="0">
              <a:spcBef>
                <a:spcPts val="375"/>
              </a:spcBef>
              <a:spcAft>
                <a:spcPct val="0"/>
              </a:spcAft>
              <a:buClr>
                <a:srgbClr val="A28E6A"/>
              </a:buClr>
              <a:buChar char="o"/>
              <a:defRPr sz="2000">
                <a:solidFill>
                  <a:schemeClr val="tx1"/>
                </a:solidFill>
                <a:latin typeface="Perpetua" pitchFamily="18" charset="0"/>
              </a:defRPr>
            </a:lvl6pPr>
            <a:lvl7pPr marL="2971800" indent="-228600" eaLnBrk="0" fontAlgn="base" hangingPunct="0">
              <a:spcBef>
                <a:spcPts val="375"/>
              </a:spcBef>
              <a:spcAft>
                <a:spcPct val="0"/>
              </a:spcAft>
              <a:buClr>
                <a:srgbClr val="A28E6A"/>
              </a:buClr>
              <a:buChar char="o"/>
              <a:defRPr sz="2000">
                <a:solidFill>
                  <a:schemeClr val="tx1"/>
                </a:solidFill>
                <a:latin typeface="Perpetua" pitchFamily="18" charset="0"/>
              </a:defRPr>
            </a:lvl7pPr>
            <a:lvl8pPr marL="3429000" indent="-228600" eaLnBrk="0" fontAlgn="base" hangingPunct="0">
              <a:spcBef>
                <a:spcPts val="375"/>
              </a:spcBef>
              <a:spcAft>
                <a:spcPct val="0"/>
              </a:spcAft>
              <a:buClr>
                <a:srgbClr val="A28E6A"/>
              </a:buClr>
              <a:buChar char="o"/>
              <a:defRPr sz="2000">
                <a:solidFill>
                  <a:schemeClr val="tx1"/>
                </a:solidFill>
                <a:latin typeface="Perpetua" pitchFamily="18" charset="0"/>
              </a:defRPr>
            </a:lvl8pPr>
            <a:lvl9pPr marL="3886200" indent="-228600" eaLnBrk="0" fontAlgn="base" hangingPunct="0">
              <a:spcBef>
                <a:spcPts val="375"/>
              </a:spcBef>
              <a:spcAft>
                <a:spcPct val="0"/>
              </a:spcAft>
              <a:buClr>
                <a:srgbClr val="A28E6A"/>
              </a:buClr>
              <a:buChar char="o"/>
              <a:defRPr sz="2000">
                <a:solidFill>
                  <a:schemeClr val="tx1"/>
                </a:solidFill>
                <a:latin typeface="Perpetua" pitchFamily="18" charset="0"/>
              </a:defRPr>
            </a:lvl9pPr>
          </a:lstStyle>
          <a:p>
            <a:pPr eaLnBrk="1" hangingPunct="1">
              <a:spcBef>
                <a:spcPct val="50000"/>
              </a:spcBef>
              <a:buClrTx/>
              <a:buSzTx/>
              <a:buFontTx/>
              <a:buNone/>
            </a:pPr>
            <a:r>
              <a:rPr lang="en-US" altLang="en-US" sz="1800">
                <a:latin typeface="Arial" pitchFamily="34" charset="0"/>
              </a:rPr>
              <a:t>0.33</a:t>
            </a:r>
          </a:p>
        </p:txBody>
      </p:sp>
      <p:sp>
        <p:nvSpPr>
          <p:cNvPr id="23588" name="Text Box 113"/>
          <p:cNvSpPr txBox="1">
            <a:spLocks noChangeArrowheads="1"/>
          </p:cNvSpPr>
          <p:nvPr/>
        </p:nvSpPr>
        <p:spPr bwMode="auto">
          <a:xfrm>
            <a:off x="3810000" y="3371850"/>
            <a:ext cx="6858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ts val="575"/>
              </a:spcBef>
              <a:buClr>
                <a:schemeClr val="accent1"/>
              </a:buClr>
              <a:buSzPct val="85000"/>
              <a:buFont typeface="Wingdings 2" pitchFamily="18" charset="2"/>
              <a:buChar char=""/>
              <a:defRPr sz="2600">
                <a:solidFill>
                  <a:schemeClr val="tx1"/>
                </a:solidFill>
                <a:latin typeface="Perpetua" pitchFamily="18" charset="0"/>
              </a:defRPr>
            </a:lvl1pPr>
            <a:lvl2pPr marL="742950" indent="-285750">
              <a:spcBef>
                <a:spcPts val="375"/>
              </a:spcBef>
              <a:buClr>
                <a:schemeClr val="accent2"/>
              </a:buClr>
              <a:buSzPct val="85000"/>
              <a:buFont typeface="Wingdings 2" pitchFamily="18" charset="2"/>
              <a:buChar char=""/>
              <a:defRPr sz="2400">
                <a:solidFill>
                  <a:schemeClr val="tx1"/>
                </a:solidFill>
                <a:latin typeface="Perpetua" pitchFamily="18" charset="0"/>
              </a:defRPr>
            </a:lvl2pPr>
            <a:lvl3pPr marL="1143000" indent="-228600">
              <a:spcBef>
                <a:spcPts val="375"/>
              </a:spcBef>
              <a:buClr>
                <a:srgbClr val="E6B1AB"/>
              </a:buClr>
              <a:buSzPct val="85000"/>
              <a:buFont typeface="Wingdings 2" pitchFamily="18" charset="2"/>
              <a:buChar char=""/>
              <a:defRPr sz="2000">
                <a:solidFill>
                  <a:schemeClr val="tx1"/>
                </a:solidFill>
                <a:latin typeface="Perpetua" pitchFamily="18" charset="0"/>
              </a:defRPr>
            </a:lvl3pPr>
            <a:lvl4pPr marL="1600200" indent="-228600">
              <a:spcBef>
                <a:spcPts val="375"/>
              </a:spcBef>
              <a:buClr>
                <a:srgbClr val="A28E6A"/>
              </a:buClr>
              <a:buSzPct val="80000"/>
              <a:buFont typeface="Wingdings 2" pitchFamily="18" charset="2"/>
              <a:buChar char=""/>
              <a:defRPr sz="2000">
                <a:solidFill>
                  <a:schemeClr val="tx1"/>
                </a:solidFill>
                <a:latin typeface="Perpetua" pitchFamily="18" charset="0"/>
              </a:defRPr>
            </a:lvl4pPr>
            <a:lvl5pPr marL="2057400" indent="-228600">
              <a:spcBef>
                <a:spcPts val="375"/>
              </a:spcBef>
              <a:buClr>
                <a:srgbClr val="A28E6A"/>
              </a:buClr>
              <a:buChar char="o"/>
              <a:defRPr sz="2000">
                <a:solidFill>
                  <a:schemeClr val="tx1"/>
                </a:solidFill>
                <a:latin typeface="Perpetua" pitchFamily="18" charset="0"/>
              </a:defRPr>
            </a:lvl5pPr>
            <a:lvl6pPr marL="2514600" indent="-228600" eaLnBrk="0" fontAlgn="base" hangingPunct="0">
              <a:spcBef>
                <a:spcPts val="375"/>
              </a:spcBef>
              <a:spcAft>
                <a:spcPct val="0"/>
              </a:spcAft>
              <a:buClr>
                <a:srgbClr val="A28E6A"/>
              </a:buClr>
              <a:buChar char="o"/>
              <a:defRPr sz="2000">
                <a:solidFill>
                  <a:schemeClr val="tx1"/>
                </a:solidFill>
                <a:latin typeface="Perpetua" pitchFamily="18" charset="0"/>
              </a:defRPr>
            </a:lvl6pPr>
            <a:lvl7pPr marL="2971800" indent="-228600" eaLnBrk="0" fontAlgn="base" hangingPunct="0">
              <a:spcBef>
                <a:spcPts val="375"/>
              </a:spcBef>
              <a:spcAft>
                <a:spcPct val="0"/>
              </a:spcAft>
              <a:buClr>
                <a:srgbClr val="A28E6A"/>
              </a:buClr>
              <a:buChar char="o"/>
              <a:defRPr sz="2000">
                <a:solidFill>
                  <a:schemeClr val="tx1"/>
                </a:solidFill>
                <a:latin typeface="Perpetua" pitchFamily="18" charset="0"/>
              </a:defRPr>
            </a:lvl7pPr>
            <a:lvl8pPr marL="3429000" indent="-228600" eaLnBrk="0" fontAlgn="base" hangingPunct="0">
              <a:spcBef>
                <a:spcPts val="375"/>
              </a:spcBef>
              <a:spcAft>
                <a:spcPct val="0"/>
              </a:spcAft>
              <a:buClr>
                <a:srgbClr val="A28E6A"/>
              </a:buClr>
              <a:buChar char="o"/>
              <a:defRPr sz="2000">
                <a:solidFill>
                  <a:schemeClr val="tx1"/>
                </a:solidFill>
                <a:latin typeface="Perpetua" pitchFamily="18" charset="0"/>
              </a:defRPr>
            </a:lvl8pPr>
            <a:lvl9pPr marL="3886200" indent="-228600" eaLnBrk="0" fontAlgn="base" hangingPunct="0">
              <a:spcBef>
                <a:spcPts val="375"/>
              </a:spcBef>
              <a:spcAft>
                <a:spcPct val="0"/>
              </a:spcAft>
              <a:buClr>
                <a:srgbClr val="A28E6A"/>
              </a:buClr>
              <a:buChar char="o"/>
              <a:defRPr sz="2000">
                <a:solidFill>
                  <a:schemeClr val="tx1"/>
                </a:solidFill>
                <a:latin typeface="Perpetua" pitchFamily="18" charset="0"/>
              </a:defRPr>
            </a:lvl9pPr>
          </a:lstStyle>
          <a:p>
            <a:pPr eaLnBrk="1" hangingPunct="1">
              <a:spcBef>
                <a:spcPct val="50000"/>
              </a:spcBef>
              <a:buClrTx/>
              <a:buSzTx/>
              <a:buFontTx/>
              <a:buNone/>
            </a:pPr>
            <a:r>
              <a:rPr lang="en-US" altLang="en-US" sz="1800">
                <a:latin typeface="Arial" pitchFamily="34" charset="0"/>
              </a:rPr>
              <a:t>0.33</a:t>
            </a:r>
          </a:p>
        </p:txBody>
      </p:sp>
      <p:sp>
        <p:nvSpPr>
          <p:cNvPr id="24613" name="Text Box 119"/>
          <p:cNvSpPr txBox="1">
            <a:spLocks noChangeArrowheads="1"/>
          </p:cNvSpPr>
          <p:nvPr/>
        </p:nvSpPr>
        <p:spPr bwMode="auto">
          <a:xfrm>
            <a:off x="1524000" y="3086100"/>
            <a:ext cx="1066800" cy="369332"/>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spcBef>
                <a:spcPts val="575"/>
              </a:spcBef>
              <a:buClr>
                <a:schemeClr val="accent1"/>
              </a:buClr>
              <a:buSzPct val="85000"/>
              <a:buFont typeface="Wingdings 2" pitchFamily="18" charset="2"/>
              <a:buChar char=""/>
              <a:defRPr sz="2600">
                <a:solidFill>
                  <a:schemeClr val="tx1"/>
                </a:solidFill>
                <a:latin typeface="Perpetua" pitchFamily="18" charset="0"/>
              </a:defRPr>
            </a:lvl1pPr>
            <a:lvl2pPr marL="742950" indent="-285750">
              <a:spcBef>
                <a:spcPts val="375"/>
              </a:spcBef>
              <a:buClr>
                <a:schemeClr val="accent2"/>
              </a:buClr>
              <a:buSzPct val="85000"/>
              <a:buFont typeface="Wingdings 2" pitchFamily="18" charset="2"/>
              <a:buChar char=""/>
              <a:defRPr sz="2400">
                <a:solidFill>
                  <a:schemeClr val="tx1"/>
                </a:solidFill>
                <a:latin typeface="Perpetua" pitchFamily="18" charset="0"/>
              </a:defRPr>
            </a:lvl2pPr>
            <a:lvl3pPr marL="1143000" indent="-228600">
              <a:spcBef>
                <a:spcPts val="375"/>
              </a:spcBef>
              <a:buClr>
                <a:srgbClr val="E6B1AB"/>
              </a:buClr>
              <a:buSzPct val="85000"/>
              <a:buFont typeface="Wingdings 2" pitchFamily="18" charset="2"/>
              <a:buChar char=""/>
              <a:defRPr sz="2000">
                <a:solidFill>
                  <a:schemeClr val="tx1"/>
                </a:solidFill>
                <a:latin typeface="Perpetua" pitchFamily="18" charset="0"/>
              </a:defRPr>
            </a:lvl3pPr>
            <a:lvl4pPr marL="1600200" indent="-228600">
              <a:spcBef>
                <a:spcPts val="375"/>
              </a:spcBef>
              <a:buClr>
                <a:srgbClr val="A28E6A"/>
              </a:buClr>
              <a:buSzPct val="80000"/>
              <a:buFont typeface="Wingdings 2" pitchFamily="18" charset="2"/>
              <a:buChar char=""/>
              <a:defRPr sz="2000">
                <a:solidFill>
                  <a:schemeClr val="tx1"/>
                </a:solidFill>
                <a:latin typeface="Perpetua" pitchFamily="18" charset="0"/>
              </a:defRPr>
            </a:lvl4pPr>
            <a:lvl5pPr marL="2057400" indent="-228600">
              <a:spcBef>
                <a:spcPts val="375"/>
              </a:spcBef>
              <a:buClr>
                <a:srgbClr val="A28E6A"/>
              </a:buClr>
              <a:buChar char="o"/>
              <a:defRPr sz="2000">
                <a:solidFill>
                  <a:schemeClr val="tx1"/>
                </a:solidFill>
                <a:latin typeface="Perpetua" pitchFamily="18" charset="0"/>
              </a:defRPr>
            </a:lvl5pPr>
            <a:lvl6pPr marL="2514600" indent="-228600" eaLnBrk="0" fontAlgn="base" hangingPunct="0">
              <a:spcBef>
                <a:spcPts val="375"/>
              </a:spcBef>
              <a:spcAft>
                <a:spcPct val="0"/>
              </a:spcAft>
              <a:buClr>
                <a:srgbClr val="A28E6A"/>
              </a:buClr>
              <a:buChar char="o"/>
              <a:defRPr sz="2000">
                <a:solidFill>
                  <a:schemeClr val="tx1"/>
                </a:solidFill>
                <a:latin typeface="Perpetua" pitchFamily="18" charset="0"/>
              </a:defRPr>
            </a:lvl6pPr>
            <a:lvl7pPr marL="2971800" indent="-228600" eaLnBrk="0" fontAlgn="base" hangingPunct="0">
              <a:spcBef>
                <a:spcPts val="375"/>
              </a:spcBef>
              <a:spcAft>
                <a:spcPct val="0"/>
              </a:spcAft>
              <a:buClr>
                <a:srgbClr val="A28E6A"/>
              </a:buClr>
              <a:buChar char="o"/>
              <a:defRPr sz="2000">
                <a:solidFill>
                  <a:schemeClr val="tx1"/>
                </a:solidFill>
                <a:latin typeface="Perpetua" pitchFamily="18" charset="0"/>
              </a:defRPr>
            </a:lvl7pPr>
            <a:lvl8pPr marL="3429000" indent="-228600" eaLnBrk="0" fontAlgn="base" hangingPunct="0">
              <a:spcBef>
                <a:spcPts val="375"/>
              </a:spcBef>
              <a:spcAft>
                <a:spcPct val="0"/>
              </a:spcAft>
              <a:buClr>
                <a:srgbClr val="A28E6A"/>
              </a:buClr>
              <a:buChar char="o"/>
              <a:defRPr sz="2000">
                <a:solidFill>
                  <a:schemeClr val="tx1"/>
                </a:solidFill>
                <a:latin typeface="Perpetua" pitchFamily="18" charset="0"/>
              </a:defRPr>
            </a:lvl8pPr>
            <a:lvl9pPr marL="3886200" indent="-228600" eaLnBrk="0" fontAlgn="base" hangingPunct="0">
              <a:spcBef>
                <a:spcPts val="375"/>
              </a:spcBef>
              <a:spcAft>
                <a:spcPct val="0"/>
              </a:spcAft>
              <a:buClr>
                <a:srgbClr val="A28E6A"/>
              </a:buClr>
              <a:buChar char="o"/>
              <a:defRPr sz="2000">
                <a:solidFill>
                  <a:schemeClr val="tx1"/>
                </a:solidFill>
                <a:latin typeface="Perpetua" pitchFamily="18" charset="0"/>
              </a:defRPr>
            </a:lvl9pPr>
          </a:lstStyle>
          <a:p>
            <a:pPr eaLnBrk="1" hangingPunct="1">
              <a:spcBef>
                <a:spcPct val="50000"/>
              </a:spcBef>
              <a:buClrTx/>
              <a:buSzTx/>
              <a:buFontTx/>
              <a:buNone/>
            </a:pPr>
            <a:r>
              <a:rPr lang="en-US" altLang="en-US" sz="1800">
                <a:latin typeface="Arial" pitchFamily="34" charset="0"/>
              </a:rPr>
              <a:t>software</a:t>
            </a:r>
          </a:p>
        </p:txBody>
      </p:sp>
      <p:sp>
        <p:nvSpPr>
          <p:cNvPr id="24614" name="Line 120"/>
          <p:cNvSpPr>
            <a:spLocks noChangeShapeType="1"/>
          </p:cNvSpPr>
          <p:nvPr/>
        </p:nvSpPr>
        <p:spPr bwMode="auto">
          <a:xfrm flipV="1">
            <a:off x="2057400" y="2228850"/>
            <a:ext cx="609600" cy="857250"/>
          </a:xfrm>
          <a:prstGeom prst="line">
            <a:avLst/>
          </a:prstGeom>
          <a:noFill/>
          <a:ln w="9525">
            <a:solidFill>
              <a:schemeClr val="tx1"/>
            </a:solidFill>
            <a:round/>
            <a:headEnd type="triangle" w="med" len="med"/>
            <a:tailEnd/>
          </a:ln>
          <a:extLst>
            <a:ext uri="{909E8E84-426E-40DD-AFC4-6F175D3DCCD1}">
              <a14:hiddenFill xmlns:a14="http://schemas.microsoft.com/office/drawing/2010/main">
                <a:noFill/>
              </a14:hiddenFill>
            </a:ext>
          </a:extLst>
        </p:spPr>
        <p:txBody>
          <a:bodyPr/>
          <a:lstStyle/>
          <a:p>
            <a:endParaRPr lang="en-US"/>
          </a:p>
        </p:txBody>
      </p:sp>
      <p:sp>
        <p:nvSpPr>
          <p:cNvPr id="23593" name="Text Box 121"/>
          <p:cNvSpPr txBox="1">
            <a:spLocks noChangeArrowheads="1"/>
          </p:cNvSpPr>
          <p:nvPr/>
        </p:nvSpPr>
        <p:spPr bwMode="auto">
          <a:xfrm>
            <a:off x="1676400" y="3371850"/>
            <a:ext cx="6858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ts val="575"/>
              </a:spcBef>
              <a:buClr>
                <a:schemeClr val="accent1"/>
              </a:buClr>
              <a:buSzPct val="85000"/>
              <a:buFont typeface="Wingdings 2" pitchFamily="18" charset="2"/>
              <a:buChar char=""/>
              <a:defRPr sz="2600">
                <a:solidFill>
                  <a:schemeClr val="tx1"/>
                </a:solidFill>
                <a:latin typeface="Perpetua" pitchFamily="18" charset="0"/>
              </a:defRPr>
            </a:lvl1pPr>
            <a:lvl2pPr marL="742950" indent="-285750">
              <a:spcBef>
                <a:spcPts val="375"/>
              </a:spcBef>
              <a:buClr>
                <a:schemeClr val="accent2"/>
              </a:buClr>
              <a:buSzPct val="85000"/>
              <a:buFont typeface="Wingdings 2" pitchFamily="18" charset="2"/>
              <a:buChar char=""/>
              <a:defRPr sz="2400">
                <a:solidFill>
                  <a:schemeClr val="tx1"/>
                </a:solidFill>
                <a:latin typeface="Perpetua" pitchFamily="18" charset="0"/>
              </a:defRPr>
            </a:lvl2pPr>
            <a:lvl3pPr marL="1143000" indent="-228600">
              <a:spcBef>
                <a:spcPts val="375"/>
              </a:spcBef>
              <a:buClr>
                <a:srgbClr val="E6B1AB"/>
              </a:buClr>
              <a:buSzPct val="85000"/>
              <a:buFont typeface="Wingdings 2" pitchFamily="18" charset="2"/>
              <a:buChar char=""/>
              <a:defRPr sz="2000">
                <a:solidFill>
                  <a:schemeClr val="tx1"/>
                </a:solidFill>
                <a:latin typeface="Perpetua" pitchFamily="18" charset="0"/>
              </a:defRPr>
            </a:lvl3pPr>
            <a:lvl4pPr marL="1600200" indent="-228600">
              <a:spcBef>
                <a:spcPts val="375"/>
              </a:spcBef>
              <a:buClr>
                <a:srgbClr val="A28E6A"/>
              </a:buClr>
              <a:buSzPct val="80000"/>
              <a:buFont typeface="Wingdings 2" pitchFamily="18" charset="2"/>
              <a:buChar char=""/>
              <a:defRPr sz="2000">
                <a:solidFill>
                  <a:schemeClr val="tx1"/>
                </a:solidFill>
                <a:latin typeface="Perpetua" pitchFamily="18" charset="0"/>
              </a:defRPr>
            </a:lvl4pPr>
            <a:lvl5pPr marL="2057400" indent="-228600">
              <a:spcBef>
                <a:spcPts val="375"/>
              </a:spcBef>
              <a:buClr>
                <a:srgbClr val="A28E6A"/>
              </a:buClr>
              <a:buChar char="o"/>
              <a:defRPr sz="2000">
                <a:solidFill>
                  <a:schemeClr val="tx1"/>
                </a:solidFill>
                <a:latin typeface="Perpetua" pitchFamily="18" charset="0"/>
              </a:defRPr>
            </a:lvl5pPr>
            <a:lvl6pPr marL="2514600" indent="-228600" eaLnBrk="0" fontAlgn="base" hangingPunct="0">
              <a:spcBef>
                <a:spcPts val="375"/>
              </a:spcBef>
              <a:spcAft>
                <a:spcPct val="0"/>
              </a:spcAft>
              <a:buClr>
                <a:srgbClr val="A28E6A"/>
              </a:buClr>
              <a:buChar char="o"/>
              <a:defRPr sz="2000">
                <a:solidFill>
                  <a:schemeClr val="tx1"/>
                </a:solidFill>
                <a:latin typeface="Perpetua" pitchFamily="18" charset="0"/>
              </a:defRPr>
            </a:lvl6pPr>
            <a:lvl7pPr marL="2971800" indent="-228600" eaLnBrk="0" fontAlgn="base" hangingPunct="0">
              <a:spcBef>
                <a:spcPts val="375"/>
              </a:spcBef>
              <a:spcAft>
                <a:spcPct val="0"/>
              </a:spcAft>
              <a:buClr>
                <a:srgbClr val="A28E6A"/>
              </a:buClr>
              <a:buChar char="o"/>
              <a:defRPr sz="2000">
                <a:solidFill>
                  <a:schemeClr val="tx1"/>
                </a:solidFill>
                <a:latin typeface="Perpetua" pitchFamily="18" charset="0"/>
              </a:defRPr>
            </a:lvl7pPr>
            <a:lvl8pPr marL="3429000" indent="-228600" eaLnBrk="0" fontAlgn="base" hangingPunct="0">
              <a:spcBef>
                <a:spcPts val="375"/>
              </a:spcBef>
              <a:spcAft>
                <a:spcPct val="0"/>
              </a:spcAft>
              <a:buClr>
                <a:srgbClr val="A28E6A"/>
              </a:buClr>
              <a:buChar char="o"/>
              <a:defRPr sz="2000">
                <a:solidFill>
                  <a:schemeClr val="tx1"/>
                </a:solidFill>
                <a:latin typeface="Perpetua" pitchFamily="18" charset="0"/>
              </a:defRPr>
            </a:lvl8pPr>
            <a:lvl9pPr marL="3886200" indent="-228600" eaLnBrk="0" fontAlgn="base" hangingPunct="0">
              <a:spcBef>
                <a:spcPts val="375"/>
              </a:spcBef>
              <a:spcAft>
                <a:spcPct val="0"/>
              </a:spcAft>
              <a:buClr>
                <a:srgbClr val="A28E6A"/>
              </a:buClr>
              <a:buChar char="o"/>
              <a:defRPr sz="2000">
                <a:solidFill>
                  <a:schemeClr val="tx1"/>
                </a:solidFill>
                <a:latin typeface="Perpetua" pitchFamily="18" charset="0"/>
              </a:defRPr>
            </a:lvl9pPr>
          </a:lstStyle>
          <a:p>
            <a:pPr eaLnBrk="1" hangingPunct="1">
              <a:spcBef>
                <a:spcPct val="50000"/>
              </a:spcBef>
              <a:buClrTx/>
              <a:buSzTx/>
              <a:buFontTx/>
              <a:buNone/>
            </a:pPr>
            <a:r>
              <a:rPr lang="en-US" altLang="en-US" sz="1800">
                <a:latin typeface="Arial" pitchFamily="34" charset="0"/>
              </a:rPr>
              <a:t>1.0</a:t>
            </a:r>
          </a:p>
        </p:txBody>
      </p:sp>
      <p:sp>
        <p:nvSpPr>
          <p:cNvPr id="23594" name="Line 122"/>
          <p:cNvSpPr>
            <a:spLocks noChangeShapeType="1"/>
          </p:cNvSpPr>
          <p:nvPr/>
        </p:nvSpPr>
        <p:spPr bwMode="auto">
          <a:xfrm>
            <a:off x="7315200" y="1543050"/>
            <a:ext cx="228600" cy="182166"/>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24617" name="Slide Number Placeholder 56"/>
          <p:cNvSpPr>
            <a:spLocks noGrp="1"/>
          </p:cNvSpPr>
          <p:nvPr>
            <p:ph type="sldNum" sz="quarter" idx="12"/>
          </p:nvPr>
        </p:nvSpPr>
        <p:spPr bwMode="auto">
          <a:extLst>
            <a:ext uri="{91240B29-F687-4F45-9708-019B960494DF}">
              <a14:hiddenLine xmlns:a14="http://schemas.microsoft.com/office/drawing/2010/main" w="9525">
                <a:solidFill>
                  <a:srgbClr val="000000"/>
                </a:solidFill>
                <a:round/>
                <a:headEnd/>
                <a:tailEnd/>
              </a14:hiddenLine>
            </a:ext>
          </a:extLst>
        </p:spPr>
        <p:txBody>
          <a:bodyPr/>
          <a:lstStyle>
            <a:lvl1pPr>
              <a:spcBef>
                <a:spcPts val="575"/>
              </a:spcBef>
              <a:buClr>
                <a:schemeClr val="accent1"/>
              </a:buClr>
              <a:buSzPct val="85000"/>
              <a:buFont typeface="Wingdings 2" pitchFamily="18" charset="2"/>
              <a:buChar char=""/>
              <a:defRPr sz="2600">
                <a:solidFill>
                  <a:schemeClr val="tx1"/>
                </a:solidFill>
                <a:latin typeface="Perpetua" pitchFamily="18" charset="0"/>
              </a:defRPr>
            </a:lvl1pPr>
            <a:lvl2pPr marL="742950" indent="-285750">
              <a:spcBef>
                <a:spcPts val="375"/>
              </a:spcBef>
              <a:buClr>
                <a:schemeClr val="accent2"/>
              </a:buClr>
              <a:buSzPct val="85000"/>
              <a:buFont typeface="Wingdings 2" pitchFamily="18" charset="2"/>
              <a:buChar char=""/>
              <a:defRPr sz="2400">
                <a:solidFill>
                  <a:schemeClr val="tx1"/>
                </a:solidFill>
                <a:latin typeface="Perpetua" pitchFamily="18" charset="0"/>
              </a:defRPr>
            </a:lvl2pPr>
            <a:lvl3pPr marL="1143000" indent="-228600">
              <a:spcBef>
                <a:spcPts val="375"/>
              </a:spcBef>
              <a:buClr>
                <a:srgbClr val="E6B1AB"/>
              </a:buClr>
              <a:buSzPct val="85000"/>
              <a:buFont typeface="Wingdings 2" pitchFamily="18" charset="2"/>
              <a:buChar char=""/>
              <a:defRPr sz="2000">
                <a:solidFill>
                  <a:schemeClr val="tx1"/>
                </a:solidFill>
                <a:latin typeface="Perpetua" pitchFamily="18" charset="0"/>
              </a:defRPr>
            </a:lvl3pPr>
            <a:lvl4pPr marL="1600200" indent="-228600">
              <a:spcBef>
                <a:spcPts val="375"/>
              </a:spcBef>
              <a:buClr>
                <a:srgbClr val="A28E6A"/>
              </a:buClr>
              <a:buSzPct val="80000"/>
              <a:buFont typeface="Wingdings 2" pitchFamily="18" charset="2"/>
              <a:buChar char=""/>
              <a:defRPr sz="2000">
                <a:solidFill>
                  <a:schemeClr val="tx1"/>
                </a:solidFill>
                <a:latin typeface="Perpetua" pitchFamily="18" charset="0"/>
              </a:defRPr>
            </a:lvl4pPr>
            <a:lvl5pPr marL="2057400" indent="-228600">
              <a:spcBef>
                <a:spcPts val="375"/>
              </a:spcBef>
              <a:buClr>
                <a:srgbClr val="A28E6A"/>
              </a:buClr>
              <a:buChar char="o"/>
              <a:defRPr sz="2000">
                <a:solidFill>
                  <a:schemeClr val="tx1"/>
                </a:solidFill>
                <a:latin typeface="Perpetua" pitchFamily="18" charset="0"/>
              </a:defRPr>
            </a:lvl5pPr>
            <a:lvl6pPr marL="2514600" indent="-228600" eaLnBrk="0" fontAlgn="base" hangingPunct="0">
              <a:spcBef>
                <a:spcPts val="375"/>
              </a:spcBef>
              <a:spcAft>
                <a:spcPct val="0"/>
              </a:spcAft>
              <a:buClr>
                <a:srgbClr val="A28E6A"/>
              </a:buClr>
              <a:buChar char="o"/>
              <a:defRPr sz="2000">
                <a:solidFill>
                  <a:schemeClr val="tx1"/>
                </a:solidFill>
                <a:latin typeface="Perpetua" pitchFamily="18" charset="0"/>
              </a:defRPr>
            </a:lvl6pPr>
            <a:lvl7pPr marL="2971800" indent="-228600" eaLnBrk="0" fontAlgn="base" hangingPunct="0">
              <a:spcBef>
                <a:spcPts val="375"/>
              </a:spcBef>
              <a:spcAft>
                <a:spcPct val="0"/>
              </a:spcAft>
              <a:buClr>
                <a:srgbClr val="A28E6A"/>
              </a:buClr>
              <a:buChar char="o"/>
              <a:defRPr sz="2000">
                <a:solidFill>
                  <a:schemeClr val="tx1"/>
                </a:solidFill>
                <a:latin typeface="Perpetua" pitchFamily="18" charset="0"/>
              </a:defRPr>
            </a:lvl7pPr>
            <a:lvl8pPr marL="3429000" indent="-228600" eaLnBrk="0" fontAlgn="base" hangingPunct="0">
              <a:spcBef>
                <a:spcPts val="375"/>
              </a:spcBef>
              <a:spcAft>
                <a:spcPct val="0"/>
              </a:spcAft>
              <a:buClr>
                <a:srgbClr val="A28E6A"/>
              </a:buClr>
              <a:buChar char="o"/>
              <a:defRPr sz="2000">
                <a:solidFill>
                  <a:schemeClr val="tx1"/>
                </a:solidFill>
                <a:latin typeface="Perpetua" pitchFamily="18" charset="0"/>
              </a:defRPr>
            </a:lvl8pPr>
            <a:lvl9pPr marL="3886200" indent="-228600" eaLnBrk="0" fontAlgn="base" hangingPunct="0">
              <a:spcBef>
                <a:spcPts val="375"/>
              </a:spcBef>
              <a:spcAft>
                <a:spcPct val="0"/>
              </a:spcAft>
              <a:buClr>
                <a:srgbClr val="A28E6A"/>
              </a:buClr>
              <a:buChar char="o"/>
              <a:defRPr sz="2000">
                <a:solidFill>
                  <a:schemeClr val="tx1"/>
                </a:solidFill>
                <a:latin typeface="Perpetua" pitchFamily="18" charset="0"/>
              </a:defRPr>
            </a:lvl9pPr>
          </a:lstStyle>
          <a:p>
            <a:pPr>
              <a:spcBef>
                <a:spcPct val="0"/>
              </a:spcBef>
              <a:buClrTx/>
              <a:buSzTx/>
              <a:buFontTx/>
              <a:buNone/>
            </a:pPr>
            <a:fld id="{B279622D-2A7B-45FB-957B-57E501657CB7}" type="slidenum">
              <a:rPr lang="en-US" altLang="en-US" sz="1400">
                <a:solidFill>
                  <a:srgbClr val="FFFFFF"/>
                </a:solidFill>
                <a:latin typeface="Franklin Gothic Book" pitchFamily="34" charset="0"/>
              </a:rPr>
              <a:pPr>
                <a:spcBef>
                  <a:spcPct val="0"/>
                </a:spcBef>
                <a:buClrTx/>
                <a:buSzTx/>
                <a:buFontTx/>
                <a:buNone/>
              </a:pPr>
              <a:t>18</a:t>
            </a:fld>
            <a:endParaRPr lang="en-US" altLang="en-US" sz="1400">
              <a:solidFill>
                <a:srgbClr val="FFFFFF"/>
              </a:solidFill>
              <a:latin typeface="Franklin Gothic Book" pitchFamily="34" charset="0"/>
            </a:endParaRPr>
          </a:p>
        </p:txBody>
      </p:sp>
      <p:sp>
        <p:nvSpPr>
          <p:cNvPr id="60" name="TextBox 59"/>
          <p:cNvSpPr txBox="1"/>
          <p:nvPr/>
        </p:nvSpPr>
        <p:spPr>
          <a:xfrm>
            <a:off x="609600" y="57150"/>
            <a:ext cx="8305800" cy="584775"/>
          </a:xfrm>
          <a:prstGeom prst="rect">
            <a:avLst/>
          </a:prstGeom>
          <a:noFill/>
        </p:spPr>
        <p:txBody>
          <a:bodyPr>
            <a:spAutoFit/>
          </a:bodyPr>
          <a:lstStyle/>
          <a:p>
            <a:pPr eaLnBrk="1" hangingPunct="1">
              <a:defRPr/>
            </a:pPr>
            <a:r>
              <a:rPr lang="en-US" sz="3200" dirty="0">
                <a:solidFill>
                  <a:schemeClr val="tx1"/>
                </a:solidFill>
                <a:latin typeface="+mj-lt"/>
                <a:ea typeface="+mj-ea"/>
                <a:cs typeface="+mj-cs"/>
              </a:rPr>
              <a:t>An example to disambiguate “company”</a:t>
            </a:r>
          </a:p>
        </p:txBody>
      </p:sp>
      <p:sp>
        <p:nvSpPr>
          <p:cNvPr id="24619" name="Date Placeholder 56"/>
          <p:cNvSpPr>
            <a:spLocks noGrp="1"/>
          </p:cNvSpPr>
          <p:nvPr>
            <p:ph type="dt" sz="quarter" idx="4294967295"/>
          </p:nvPr>
        </p:nvSpPr>
        <p:spPr bwMode="auto">
          <a:xfrm>
            <a:off x="6172200" y="4643437"/>
            <a:ext cx="2476500" cy="35718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ts val="575"/>
              </a:spcBef>
              <a:buClr>
                <a:schemeClr val="accent1"/>
              </a:buClr>
              <a:buSzPct val="85000"/>
              <a:buFont typeface="Wingdings 2" pitchFamily="18" charset="2"/>
              <a:buChar char=""/>
              <a:defRPr sz="2600">
                <a:solidFill>
                  <a:schemeClr val="tx1"/>
                </a:solidFill>
                <a:latin typeface="Perpetua" pitchFamily="18" charset="0"/>
              </a:defRPr>
            </a:lvl1pPr>
            <a:lvl2pPr marL="742950" indent="-285750">
              <a:spcBef>
                <a:spcPts val="375"/>
              </a:spcBef>
              <a:buClr>
                <a:schemeClr val="accent2"/>
              </a:buClr>
              <a:buSzPct val="85000"/>
              <a:buFont typeface="Wingdings 2" pitchFamily="18" charset="2"/>
              <a:buChar char=""/>
              <a:defRPr sz="2400">
                <a:solidFill>
                  <a:schemeClr val="tx1"/>
                </a:solidFill>
                <a:latin typeface="Perpetua" pitchFamily="18" charset="0"/>
              </a:defRPr>
            </a:lvl2pPr>
            <a:lvl3pPr marL="1143000" indent="-228600">
              <a:spcBef>
                <a:spcPts val="375"/>
              </a:spcBef>
              <a:buClr>
                <a:srgbClr val="E6B1AB"/>
              </a:buClr>
              <a:buSzPct val="85000"/>
              <a:buFont typeface="Wingdings 2" pitchFamily="18" charset="2"/>
              <a:buChar char=""/>
              <a:defRPr sz="2000">
                <a:solidFill>
                  <a:schemeClr val="tx1"/>
                </a:solidFill>
                <a:latin typeface="Perpetua" pitchFamily="18" charset="0"/>
              </a:defRPr>
            </a:lvl3pPr>
            <a:lvl4pPr marL="1600200" indent="-228600">
              <a:spcBef>
                <a:spcPts val="375"/>
              </a:spcBef>
              <a:buClr>
                <a:srgbClr val="A28E6A"/>
              </a:buClr>
              <a:buSzPct val="80000"/>
              <a:buFont typeface="Wingdings 2" pitchFamily="18" charset="2"/>
              <a:buChar char=""/>
              <a:defRPr sz="2000">
                <a:solidFill>
                  <a:schemeClr val="tx1"/>
                </a:solidFill>
                <a:latin typeface="Perpetua" pitchFamily="18" charset="0"/>
              </a:defRPr>
            </a:lvl4pPr>
            <a:lvl5pPr marL="2057400" indent="-228600">
              <a:spcBef>
                <a:spcPts val="375"/>
              </a:spcBef>
              <a:buClr>
                <a:srgbClr val="A28E6A"/>
              </a:buClr>
              <a:buChar char="o"/>
              <a:defRPr sz="2000">
                <a:solidFill>
                  <a:schemeClr val="tx1"/>
                </a:solidFill>
                <a:latin typeface="Perpetua" pitchFamily="18" charset="0"/>
              </a:defRPr>
            </a:lvl5pPr>
            <a:lvl6pPr marL="2514600" indent="-228600" eaLnBrk="0" fontAlgn="base" hangingPunct="0">
              <a:spcBef>
                <a:spcPts val="375"/>
              </a:spcBef>
              <a:spcAft>
                <a:spcPct val="0"/>
              </a:spcAft>
              <a:buClr>
                <a:srgbClr val="A28E6A"/>
              </a:buClr>
              <a:buChar char="o"/>
              <a:defRPr sz="2000">
                <a:solidFill>
                  <a:schemeClr val="tx1"/>
                </a:solidFill>
                <a:latin typeface="Perpetua" pitchFamily="18" charset="0"/>
              </a:defRPr>
            </a:lvl6pPr>
            <a:lvl7pPr marL="2971800" indent="-228600" eaLnBrk="0" fontAlgn="base" hangingPunct="0">
              <a:spcBef>
                <a:spcPts val="375"/>
              </a:spcBef>
              <a:spcAft>
                <a:spcPct val="0"/>
              </a:spcAft>
              <a:buClr>
                <a:srgbClr val="A28E6A"/>
              </a:buClr>
              <a:buChar char="o"/>
              <a:defRPr sz="2000">
                <a:solidFill>
                  <a:schemeClr val="tx1"/>
                </a:solidFill>
                <a:latin typeface="Perpetua" pitchFamily="18" charset="0"/>
              </a:defRPr>
            </a:lvl7pPr>
            <a:lvl8pPr marL="3429000" indent="-228600" eaLnBrk="0" fontAlgn="base" hangingPunct="0">
              <a:spcBef>
                <a:spcPts val="375"/>
              </a:spcBef>
              <a:spcAft>
                <a:spcPct val="0"/>
              </a:spcAft>
              <a:buClr>
                <a:srgbClr val="A28E6A"/>
              </a:buClr>
              <a:buChar char="o"/>
              <a:defRPr sz="2000">
                <a:solidFill>
                  <a:schemeClr val="tx1"/>
                </a:solidFill>
                <a:latin typeface="Perpetua" pitchFamily="18" charset="0"/>
              </a:defRPr>
            </a:lvl8pPr>
            <a:lvl9pPr marL="3886200" indent="-228600" eaLnBrk="0" fontAlgn="base" hangingPunct="0">
              <a:spcBef>
                <a:spcPts val="375"/>
              </a:spcBef>
              <a:spcAft>
                <a:spcPct val="0"/>
              </a:spcAft>
              <a:buClr>
                <a:srgbClr val="A28E6A"/>
              </a:buClr>
              <a:buChar char="o"/>
              <a:defRPr sz="2000">
                <a:solidFill>
                  <a:schemeClr val="tx1"/>
                </a:solidFill>
                <a:latin typeface="Perpetua" pitchFamily="18" charset="0"/>
              </a:defRPr>
            </a:lvl9pPr>
          </a:lstStyle>
          <a:p>
            <a:pPr>
              <a:spcBef>
                <a:spcPct val="0"/>
              </a:spcBef>
              <a:buClrTx/>
              <a:buSzTx/>
              <a:buFontTx/>
              <a:buNone/>
            </a:pPr>
            <a:fld id="{924AD608-1936-4D8E-BDEA-39DE5C4F8A97}" type="datetime1">
              <a:rPr lang="en-US" altLang="en-US" sz="1400" smtClean="0">
                <a:solidFill>
                  <a:schemeClr val="tx2"/>
                </a:solidFill>
                <a:latin typeface="Arial" pitchFamily="34" charset="0"/>
              </a:rPr>
              <a:pPr>
                <a:spcBef>
                  <a:spcPct val="0"/>
                </a:spcBef>
                <a:buClrTx/>
                <a:buSzTx/>
                <a:buFontTx/>
                <a:buNone/>
              </a:pPr>
              <a:t>8/8/2016</a:t>
            </a:fld>
            <a:endParaRPr lang="en-US" altLang="en-US" sz="1400" smtClean="0">
              <a:solidFill>
                <a:schemeClr val="tx2"/>
              </a:solidFill>
              <a:latin typeface="Arial" pitchFamily="34" charset="0"/>
            </a:endParaRPr>
          </a:p>
        </p:txBody>
      </p:sp>
      <p:sp>
        <p:nvSpPr>
          <p:cNvPr id="24620" name="TextBox 43"/>
          <p:cNvSpPr txBox="1">
            <a:spLocks noChangeArrowheads="1"/>
          </p:cNvSpPr>
          <p:nvPr/>
        </p:nvSpPr>
        <p:spPr bwMode="auto">
          <a:xfrm>
            <a:off x="1295400" y="1028700"/>
            <a:ext cx="11430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ts val="575"/>
              </a:spcBef>
              <a:buClr>
                <a:schemeClr val="accent1"/>
              </a:buClr>
              <a:buSzPct val="85000"/>
              <a:buFont typeface="Wingdings 2" pitchFamily="18" charset="2"/>
              <a:buChar char=""/>
              <a:defRPr sz="2600">
                <a:solidFill>
                  <a:schemeClr val="tx1"/>
                </a:solidFill>
                <a:latin typeface="Perpetua" pitchFamily="18" charset="0"/>
              </a:defRPr>
            </a:lvl1pPr>
            <a:lvl2pPr marL="742950" indent="-285750">
              <a:spcBef>
                <a:spcPts val="375"/>
              </a:spcBef>
              <a:buClr>
                <a:schemeClr val="accent2"/>
              </a:buClr>
              <a:buSzPct val="85000"/>
              <a:buFont typeface="Wingdings 2" pitchFamily="18" charset="2"/>
              <a:buChar char=""/>
              <a:defRPr sz="2400">
                <a:solidFill>
                  <a:schemeClr val="tx1"/>
                </a:solidFill>
                <a:latin typeface="Perpetua" pitchFamily="18" charset="0"/>
              </a:defRPr>
            </a:lvl2pPr>
            <a:lvl3pPr marL="1143000" indent="-228600">
              <a:spcBef>
                <a:spcPts val="375"/>
              </a:spcBef>
              <a:buClr>
                <a:srgbClr val="E6B1AB"/>
              </a:buClr>
              <a:buSzPct val="85000"/>
              <a:buFont typeface="Wingdings 2" pitchFamily="18" charset="2"/>
              <a:buChar char=""/>
              <a:defRPr sz="2000">
                <a:solidFill>
                  <a:schemeClr val="tx1"/>
                </a:solidFill>
                <a:latin typeface="Perpetua" pitchFamily="18" charset="0"/>
              </a:defRPr>
            </a:lvl3pPr>
            <a:lvl4pPr marL="1600200" indent="-228600">
              <a:spcBef>
                <a:spcPts val="375"/>
              </a:spcBef>
              <a:buClr>
                <a:srgbClr val="A28E6A"/>
              </a:buClr>
              <a:buSzPct val="80000"/>
              <a:buFont typeface="Wingdings 2" pitchFamily="18" charset="2"/>
              <a:buChar char=""/>
              <a:defRPr sz="2000">
                <a:solidFill>
                  <a:schemeClr val="tx1"/>
                </a:solidFill>
                <a:latin typeface="Perpetua" pitchFamily="18" charset="0"/>
              </a:defRPr>
            </a:lvl4pPr>
            <a:lvl5pPr marL="2057400" indent="-228600">
              <a:spcBef>
                <a:spcPts val="375"/>
              </a:spcBef>
              <a:buClr>
                <a:srgbClr val="A28E6A"/>
              </a:buClr>
              <a:buChar char="o"/>
              <a:defRPr sz="2000">
                <a:solidFill>
                  <a:schemeClr val="tx1"/>
                </a:solidFill>
                <a:latin typeface="Perpetua" pitchFamily="18" charset="0"/>
              </a:defRPr>
            </a:lvl5pPr>
            <a:lvl6pPr marL="2514600" indent="-228600" eaLnBrk="0" fontAlgn="base" hangingPunct="0">
              <a:spcBef>
                <a:spcPts val="375"/>
              </a:spcBef>
              <a:spcAft>
                <a:spcPct val="0"/>
              </a:spcAft>
              <a:buClr>
                <a:srgbClr val="A28E6A"/>
              </a:buClr>
              <a:buChar char="o"/>
              <a:defRPr sz="2000">
                <a:solidFill>
                  <a:schemeClr val="tx1"/>
                </a:solidFill>
                <a:latin typeface="Perpetua" pitchFamily="18" charset="0"/>
              </a:defRPr>
            </a:lvl6pPr>
            <a:lvl7pPr marL="2971800" indent="-228600" eaLnBrk="0" fontAlgn="base" hangingPunct="0">
              <a:spcBef>
                <a:spcPts val="375"/>
              </a:spcBef>
              <a:spcAft>
                <a:spcPct val="0"/>
              </a:spcAft>
              <a:buClr>
                <a:srgbClr val="A28E6A"/>
              </a:buClr>
              <a:buChar char="o"/>
              <a:defRPr sz="2000">
                <a:solidFill>
                  <a:schemeClr val="tx1"/>
                </a:solidFill>
                <a:latin typeface="Perpetua" pitchFamily="18" charset="0"/>
              </a:defRPr>
            </a:lvl7pPr>
            <a:lvl8pPr marL="3429000" indent="-228600" eaLnBrk="0" fontAlgn="base" hangingPunct="0">
              <a:spcBef>
                <a:spcPts val="375"/>
              </a:spcBef>
              <a:spcAft>
                <a:spcPct val="0"/>
              </a:spcAft>
              <a:buClr>
                <a:srgbClr val="A28E6A"/>
              </a:buClr>
              <a:buChar char="o"/>
              <a:defRPr sz="2000">
                <a:solidFill>
                  <a:schemeClr val="tx1"/>
                </a:solidFill>
                <a:latin typeface="Perpetua" pitchFamily="18" charset="0"/>
              </a:defRPr>
            </a:lvl8pPr>
            <a:lvl9pPr marL="3886200" indent="-228600" eaLnBrk="0" fontAlgn="base" hangingPunct="0">
              <a:spcBef>
                <a:spcPts val="375"/>
              </a:spcBef>
              <a:spcAft>
                <a:spcPct val="0"/>
              </a:spcAft>
              <a:buClr>
                <a:srgbClr val="A28E6A"/>
              </a:buClr>
              <a:buChar char="o"/>
              <a:defRPr sz="2000">
                <a:solidFill>
                  <a:schemeClr val="tx1"/>
                </a:solidFill>
                <a:latin typeface="Perpetua" pitchFamily="18" charset="0"/>
              </a:defRPr>
            </a:lvl9pPr>
          </a:lstStyle>
          <a:p>
            <a:pPr eaLnBrk="1" hangingPunct="1">
              <a:spcBef>
                <a:spcPct val="0"/>
              </a:spcBef>
              <a:buClrTx/>
              <a:buSzTx/>
              <a:buFontTx/>
              <a:buNone/>
            </a:pPr>
            <a:r>
              <a:rPr lang="en-US" altLang="en-US" sz="1800">
                <a:latin typeface="Arial" pitchFamily="34" charset="0"/>
              </a:rPr>
              <a:t>1.</a:t>
            </a:r>
          </a:p>
        </p:txBody>
      </p:sp>
      <p:sp>
        <p:nvSpPr>
          <p:cNvPr id="24621" name="TextBox 44"/>
          <p:cNvSpPr txBox="1">
            <a:spLocks noChangeArrowheads="1"/>
          </p:cNvSpPr>
          <p:nvPr/>
        </p:nvSpPr>
        <p:spPr bwMode="auto">
          <a:xfrm>
            <a:off x="6400800" y="800100"/>
            <a:ext cx="11430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ts val="575"/>
              </a:spcBef>
              <a:buClr>
                <a:schemeClr val="accent1"/>
              </a:buClr>
              <a:buSzPct val="85000"/>
              <a:buFont typeface="Wingdings 2" pitchFamily="18" charset="2"/>
              <a:buChar char=""/>
              <a:defRPr sz="2600">
                <a:solidFill>
                  <a:schemeClr val="tx1"/>
                </a:solidFill>
                <a:latin typeface="Perpetua" pitchFamily="18" charset="0"/>
              </a:defRPr>
            </a:lvl1pPr>
            <a:lvl2pPr marL="742950" indent="-285750">
              <a:spcBef>
                <a:spcPts val="375"/>
              </a:spcBef>
              <a:buClr>
                <a:schemeClr val="accent2"/>
              </a:buClr>
              <a:buSzPct val="85000"/>
              <a:buFont typeface="Wingdings 2" pitchFamily="18" charset="2"/>
              <a:buChar char=""/>
              <a:defRPr sz="2400">
                <a:solidFill>
                  <a:schemeClr val="tx1"/>
                </a:solidFill>
                <a:latin typeface="Perpetua" pitchFamily="18" charset="0"/>
              </a:defRPr>
            </a:lvl2pPr>
            <a:lvl3pPr marL="1143000" indent="-228600">
              <a:spcBef>
                <a:spcPts val="375"/>
              </a:spcBef>
              <a:buClr>
                <a:srgbClr val="E6B1AB"/>
              </a:buClr>
              <a:buSzPct val="85000"/>
              <a:buFont typeface="Wingdings 2" pitchFamily="18" charset="2"/>
              <a:buChar char=""/>
              <a:defRPr sz="2000">
                <a:solidFill>
                  <a:schemeClr val="tx1"/>
                </a:solidFill>
                <a:latin typeface="Perpetua" pitchFamily="18" charset="0"/>
              </a:defRPr>
            </a:lvl3pPr>
            <a:lvl4pPr marL="1600200" indent="-228600">
              <a:spcBef>
                <a:spcPts val="375"/>
              </a:spcBef>
              <a:buClr>
                <a:srgbClr val="A28E6A"/>
              </a:buClr>
              <a:buSzPct val="80000"/>
              <a:buFont typeface="Wingdings 2" pitchFamily="18" charset="2"/>
              <a:buChar char=""/>
              <a:defRPr sz="2000">
                <a:solidFill>
                  <a:schemeClr val="tx1"/>
                </a:solidFill>
                <a:latin typeface="Perpetua" pitchFamily="18" charset="0"/>
              </a:defRPr>
            </a:lvl4pPr>
            <a:lvl5pPr marL="2057400" indent="-228600">
              <a:spcBef>
                <a:spcPts val="375"/>
              </a:spcBef>
              <a:buClr>
                <a:srgbClr val="A28E6A"/>
              </a:buClr>
              <a:buChar char="o"/>
              <a:defRPr sz="2000">
                <a:solidFill>
                  <a:schemeClr val="tx1"/>
                </a:solidFill>
                <a:latin typeface="Perpetua" pitchFamily="18" charset="0"/>
              </a:defRPr>
            </a:lvl5pPr>
            <a:lvl6pPr marL="2514600" indent="-228600" eaLnBrk="0" fontAlgn="base" hangingPunct="0">
              <a:spcBef>
                <a:spcPts val="375"/>
              </a:spcBef>
              <a:spcAft>
                <a:spcPct val="0"/>
              </a:spcAft>
              <a:buClr>
                <a:srgbClr val="A28E6A"/>
              </a:buClr>
              <a:buChar char="o"/>
              <a:defRPr sz="2000">
                <a:solidFill>
                  <a:schemeClr val="tx1"/>
                </a:solidFill>
                <a:latin typeface="Perpetua" pitchFamily="18" charset="0"/>
              </a:defRPr>
            </a:lvl6pPr>
            <a:lvl7pPr marL="2971800" indent="-228600" eaLnBrk="0" fontAlgn="base" hangingPunct="0">
              <a:spcBef>
                <a:spcPts val="375"/>
              </a:spcBef>
              <a:spcAft>
                <a:spcPct val="0"/>
              </a:spcAft>
              <a:buClr>
                <a:srgbClr val="A28E6A"/>
              </a:buClr>
              <a:buChar char="o"/>
              <a:defRPr sz="2000">
                <a:solidFill>
                  <a:schemeClr val="tx1"/>
                </a:solidFill>
                <a:latin typeface="Perpetua" pitchFamily="18" charset="0"/>
              </a:defRPr>
            </a:lvl7pPr>
            <a:lvl8pPr marL="3429000" indent="-228600" eaLnBrk="0" fontAlgn="base" hangingPunct="0">
              <a:spcBef>
                <a:spcPts val="375"/>
              </a:spcBef>
              <a:spcAft>
                <a:spcPct val="0"/>
              </a:spcAft>
              <a:buClr>
                <a:srgbClr val="A28E6A"/>
              </a:buClr>
              <a:buChar char="o"/>
              <a:defRPr sz="2000">
                <a:solidFill>
                  <a:schemeClr val="tx1"/>
                </a:solidFill>
                <a:latin typeface="Perpetua" pitchFamily="18" charset="0"/>
              </a:defRPr>
            </a:lvl8pPr>
            <a:lvl9pPr marL="3886200" indent="-228600" eaLnBrk="0" fontAlgn="base" hangingPunct="0">
              <a:spcBef>
                <a:spcPts val="375"/>
              </a:spcBef>
              <a:spcAft>
                <a:spcPct val="0"/>
              </a:spcAft>
              <a:buClr>
                <a:srgbClr val="A28E6A"/>
              </a:buClr>
              <a:buChar char="o"/>
              <a:defRPr sz="2000">
                <a:solidFill>
                  <a:schemeClr val="tx1"/>
                </a:solidFill>
                <a:latin typeface="Perpetua" pitchFamily="18" charset="0"/>
              </a:defRPr>
            </a:lvl9pPr>
          </a:lstStyle>
          <a:p>
            <a:pPr eaLnBrk="1" hangingPunct="1">
              <a:spcBef>
                <a:spcPct val="0"/>
              </a:spcBef>
              <a:buClrTx/>
              <a:buSzTx/>
              <a:buFontTx/>
              <a:buNone/>
            </a:pPr>
            <a:r>
              <a:rPr lang="en-US" altLang="en-US" sz="1800">
                <a:latin typeface="Arial" pitchFamily="34" charset="0"/>
              </a:rPr>
              <a:t>2.</a:t>
            </a:r>
          </a:p>
        </p:txBody>
      </p:sp>
    </p:spTree>
    <p:extLst>
      <p:ext uri="{BB962C8B-B14F-4D97-AF65-F5344CB8AC3E}">
        <p14:creationId xmlns:p14="http://schemas.microsoft.com/office/powerpoint/2010/main" val="3580707929"/>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23585"/>
                                        </p:tgtEl>
                                        <p:attrNameLst>
                                          <p:attrName>style.visibility</p:attrName>
                                        </p:attrNameLst>
                                      </p:cBhvr>
                                      <p:to>
                                        <p:strVal val="visible"/>
                                      </p:to>
                                    </p:set>
                                    <p:animEffect transition="in" filter="checkerboard(across)">
                                      <p:cBhvr>
                                        <p:cTn id="7" dur="1000"/>
                                        <p:tgtEl>
                                          <p:spTgt spid="23585"/>
                                        </p:tgtEl>
                                      </p:cBhvr>
                                    </p:animEffect>
                                  </p:childTnLst>
                                </p:cTn>
                              </p:par>
                              <p:par>
                                <p:cTn id="8" presetID="5" presetClass="entr" presetSubtype="10" fill="hold" grpId="0" nodeType="withEffect">
                                  <p:stCondLst>
                                    <p:cond delay="0"/>
                                  </p:stCondLst>
                                  <p:childTnLst>
                                    <p:set>
                                      <p:cBhvr>
                                        <p:cTn id="9" dur="1" fill="hold">
                                          <p:stCondLst>
                                            <p:cond delay="0"/>
                                          </p:stCondLst>
                                        </p:cTn>
                                        <p:tgtEl>
                                          <p:spTgt spid="23586"/>
                                        </p:tgtEl>
                                        <p:attrNameLst>
                                          <p:attrName>style.visibility</p:attrName>
                                        </p:attrNameLst>
                                      </p:cBhvr>
                                      <p:to>
                                        <p:strVal val="visible"/>
                                      </p:to>
                                    </p:set>
                                    <p:animEffect transition="in" filter="checkerboard(across)">
                                      <p:cBhvr>
                                        <p:cTn id="10" dur="1000"/>
                                        <p:tgtEl>
                                          <p:spTgt spid="23586"/>
                                        </p:tgtEl>
                                      </p:cBhvr>
                                    </p:animEffect>
                                  </p:childTnLst>
                                </p:cTn>
                              </p:par>
                              <p:par>
                                <p:cTn id="11" presetID="5" presetClass="entr" presetSubtype="10" fill="hold" grpId="0" nodeType="withEffect">
                                  <p:stCondLst>
                                    <p:cond delay="0"/>
                                  </p:stCondLst>
                                  <p:childTnLst>
                                    <p:set>
                                      <p:cBhvr>
                                        <p:cTn id="12" dur="1" fill="hold">
                                          <p:stCondLst>
                                            <p:cond delay="0"/>
                                          </p:stCondLst>
                                        </p:cTn>
                                        <p:tgtEl>
                                          <p:spTgt spid="23583"/>
                                        </p:tgtEl>
                                        <p:attrNameLst>
                                          <p:attrName>style.visibility</p:attrName>
                                        </p:attrNameLst>
                                      </p:cBhvr>
                                      <p:to>
                                        <p:strVal val="visible"/>
                                      </p:to>
                                    </p:set>
                                    <p:animEffect transition="in" filter="checkerboard(across)">
                                      <p:cBhvr>
                                        <p:cTn id="13" dur="1000"/>
                                        <p:tgtEl>
                                          <p:spTgt spid="23583"/>
                                        </p:tgtEl>
                                      </p:cBhvr>
                                    </p:animEffect>
                                  </p:childTnLst>
                                </p:cTn>
                              </p:par>
                              <p:par>
                                <p:cTn id="14" presetID="5" presetClass="entr" presetSubtype="10" fill="hold" grpId="0" nodeType="withEffect">
                                  <p:stCondLst>
                                    <p:cond delay="0"/>
                                  </p:stCondLst>
                                  <p:childTnLst>
                                    <p:set>
                                      <p:cBhvr>
                                        <p:cTn id="15" dur="1" fill="hold">
                                          <p:stCondLst>
                                            <p:cond delay="0"/>
                                          </p:stCondLst>
                                        </p:cTn>
                                        <p:tgtEl>
                                          <p:spTgt spid="23593"/>
                                        </p:tgtEl>
                                        <p:attrNameLst>
                                          <p:attrName>style.visibility</p:attrName>
                                        </p:attrNameLst>
                                      </p:cBhvr>
                                      <p:to>
                                        <p:strVal val="visible"/>
                                      </p:to>
                                    </p:set>
                                    <p:animEffect transition="in" filter="checkerboard(across)">
                                      <p:cBhvr>
                                        <p:cTn id="16" dur="1000"/>
                                        <p:tgtEl>
                                          <p:spTgt spid="23593"/>
                                        </p:tgtEl>
                                      </p:cBhvr>
                                    </p:animEffect>
                                  </p:childTnLst>
                                </p:cTn>
                              </p:par>
                              <p:par>
                                <p:cTn id="17" presetID="5" presetClass="entr" presetSubtype="10" fill="hold" grpId="0" nodeType="withEffect">
                                  <p:stCondLst>
                                    <p:cond delay="0"/>
                                  </p:stCondLst>
                                  <p:childTnLst>
                                    <p:set>
                                      <p:cBhvr>
                                        <p:cTn id="18" dur="1" fill="hold">
                                          <p:stCondLst>
                                            <p:cond delay="0"/>
                                          </p:stCondLst>
                                        </p:cTn>
                                        <p:tgtEl>
                                          <p:spTgt spid="23584"/>
                                        </p:tgtEl>
                                        <p:attrNameLst>
                                          <p:attrName>style.visibility</p:attrName>
                                        </p:attrNameLst>
                                      </p:cBhvr>
                                      <p:to>
                                        <p:strVal val="visible"/>
                                      </p:to>
                                    </p:set>
                                    <p:animEffect transition="in" filter="checkerboard(across)">
                                      <p:cBhvr>
                                        <p:cTn id="19" dur="1000"/>
                                        <p:tgtEl>
                                          <p:spTgt spid="23584"/>
                                        </p:tgtEl>
                                      </p:cBhvr>
                                    </p:animEffect>
                                  </p:childTnLst>
                                </p:cTn>
                              </p:par>
                              <p:par>
                                <p:cTn id="20" presetID="5" presetClass="entr" presetSubtype="10" fill="hold" grpId="0" nodeType="withEffect">
                                  <p:stCondLst>
                                    <p:cond delay="0"/>
                                  </p:stCondLst>
                                  <p:childTnLst>
                                    <p:set>
                                      <p:cBhvr>
                                        <p:cTn id="21" dur="1" fill="hold">
                                          <p:stCondLst>
                                            <p:cond delay="0"/>
                                          </p:stCondLst>
                                        </p:cTn>
                                        <p:tgtEl>
                                          <p:spTgt spid="23588"/>
                                        </p:tgtEl>
                                        <p:attrNameLst>
                                          <p:attrName>style.visibility</p:attrName>
                                        </p:attrNameLst>
                                      </p:cBhvr>
                                      <p:to>
                                        <p:strVal val="visible"/>
                                      </p:to>
                                    </p:set>
                                    <p:animEffect transition="in" filter="checkerboard(across)">
                                      <p:cBhvr>
                                        <p:cTn id="22" dur="1000"/>
                                        <p:tgtEl>
                                          <p:spTgt spid="23588"/>
                                        </p:tgtEl>
                                      </p:cBhvr>
                                    </p:animEffect>
                                  </p:childTnLst>
                                </p:cTn>
                              </p:par>
                              <p:par>
                                <p:cTn id="23" presetID="5" presetClass="entr" presetSubtype="10" fill="hold" grpId="0" nodeType="withEffect">
                                  <p:stCondLst>
                                    <p:cond delay="0"/>
                                  </p:stCondLst>
                                  <p:childTnLst>
                                    <p:set>
                                      <p:cBhvr>
                                        <p:cTn id="24" dur="1" fill="hold">
                                          <p:stCondLst>
                                            <p:cond delay="0"/>
                                          </p:stCondLst>
                                        </p:cTn>
                                        <p:tgtEl>
                                          <p:spTgt spid="23587"/>
                                        </p:tgtEl>
                                        <p:attrNameLst>
                                          <p:attrName>style.visibility</p:attrName>
                                        </p:attrNameLst>
                                      </p:cBhvr>
                                      <p:to>
                                        <p:strVal val="visible"/>
                                      </p:to>
                                    </p:set>
                                    <p:animEffect transition="in" filter="checkerboard(across)">
                                      <p:cBhvr>
                                        <p:cTn id="25" dur="1000"/>
                                        <p:tgtEl>
                                          <p:spTgt spid="23587"/>
                                        </p:tgtEl>
                                      </p:cBhvr>
                                    </p:animEffect>
                                  </p:childTnLst>
                                </p:cTn>
                              </p:par>
                            </p:childTnLst>
                          </p:cTn>
                        </p:par>
                      </p:childTnLst>
                    </p:cTn>
                  </p:par>
                  <p:par>
                    <p:cTn id="26" fill="hold" nodeType="clickPar">
                      <p:stCondLst>
                        <p:cond delay="indefinite"/>
                      </p:stCondLst>
                      <p:childTnLst>
                        <p:par>
                          <p:cTn id="27" fill="hold" nodeType="withGroup">
                            <p:stCondLst>
                              <p:cond delay="0"/>
                            </p:stCondLst>
                            <p:childTnLst>
                              <p:par>
                                <p:cTn id="28" presetID="5" presetClass="entr" presetSubtype="10" fill="hold" grpId="0" nodeType="clickEffect">
                                  <p:stCondLst>
                                    <p:cond delay="0"/>
                                  </p:stCondLst>
                                  <p:childTnLst>
                                    <p:set>
                                      <p:cBhvr>
                                        <p:cTn id="29" dur="1" fill="hold">
                                          <p:stCondLst>
                                            <p:cond delay="0"/>
                                          </p:stCondLst>
                                        </p:cTn>
                                        <p:tgtEl>
                                          <p:spTgt spid="23567"/>
                                        </p:tgtEl>
                                        <p:attrNameLst>
                                          <p:attrName>style.visibility</p:attrName>
                                        </p:attrNameLst>
                                      </p:cBhvr>
                                      <p:to>
                                        <p:strVal val="visible"/>
                                      </p:to>
                                    </p:set>
                                    <p:animEffect transition="in" filter="checkerboard(across)">
                                      <p:cBhvr>
                                        <p:cTn id="30" dur="500"/>
                                        <p:tgtEl>
                                          <p:spTgt spid="23567"/>
                                        </p:tgtEl>
                                      </p:cBhvr>
                                    </p:animEffect>
                                  </p:childTnLst>
                                </p:cTn>
                              </p:par>
                              <p:par>
                                <p:cTn id="31" presetID="5" presetClass="entr" presetSubtype="10" fill="hold" grpId="0" nodeType="withEffect">
                                  <p:stCondLst>
                                    <p:cond delay="0"/>
                                  </p:stCondLst>
                                  <p:childTnLst>
                                    <p:set>
                                      <p:cBhvr>
                                        <p:cTn id="32" dur="1" fill="hold">
                                          <p:stCondLst>
                                            <p:cond delay="0"/>
                                          </p:stCondLst>
                                        </p:cTn>
                                        <p:tgtEl>
                                          <p:spTgt spid="23568"/>
                                        </p:tgtEl>
                                        <p:attrNameLst>
                                          <p:attrName>style.visibility</p:attrName>
                                        </p:attrNameLst>
                                      </p:cBhvr>
                                      <p:to>
                                        <p:strVal val="visible"/>
                                      </p:to>
                                    </p:set>
                                    <p:animEffect transition="in" filter="checkerboard(across)">
                                      <p:cBhvr>
                                        <p:cTn id="33" dur="500"/>
                                        <p:tgtEl>
                                          <p:spTgt spid="23568"/>
                                        </p:tgtEl>
                                      </p:cBhvr>
                                    </p:animEffect>
                                  </p:childTnLst>
                                </p:cTn>
                              </p:par>
                              <p:par>
                                <p:cTn id="34" presetID="5" presetClass="entr" presetSubtype="10" fill="hold" grpId="0" nodeType="withEffect">
                                  <p:stCondLst>
                                    <p:cond delay="0"/>
                                  </p:stCondLst>
                                  <p:childTnLst>
                                    <p:set>
                                      <p:cBhvr>
                                        <p:cTn id="35" dur="1" fill="hold">
                                          <p:stCondLst>
                                            <p:cond delay="0"/>
                                          </p:stCondLst>
                                        </p:cTn>
                                        <p:tgtEl>
                                          <p:spTgt spid="23569"/>
                                        </p:tgtEl>
                                        <p:attrNameLst>
                                          <p:attrName>style.visibility</p:attrName>
                                        </p:attrNameLst>
                                      </p:cBhvr>
                                      <p:to>
                                        <p:strVal val="visible"/>
                                      </p:to>
                                    </p:set>
                                    <p:animEffect transition="in" filter="checkerboard(across)">
                                      <p:cBhvr>
                                        <p:cTn id="36" dur="500"/>
                                        <p:tgtEl>
                                          <p:spTgt spid="23569"/>
                                        </p:tgtEl>
                                      </p:cBhvr>
                                    </p:animEffect>
                                  </p:childTnLst>
                                </p:cTn>
                              </p:par>
                              <p:par>
                                <p:cTn id="37" presetID="5" presetClass="entr" presetSubtype="10" fill="hold" grpId="0" nodeType="withEffect">
                                  <p:stCondLst>
                                    <p:cond delay="0"/>
                                  </p:stCondLst>
                                  <p:childTnLst>
                                    <p:set>
                                      <p:cBhvr>
                                        <p:cTn id="38" dur="1" fill="hold">
                                          <p:stCondLst>
                                            <p:cond delay="0"/>
                                          </p:stCondLst>
                                        </p:cTn>
                                        <p:tgtEl>
                                          <p:spTgt spid="23570"/>
                                        </p:tgtEl>
                                        <p:attrNameLst>
                                          <p:attrName>style.visibility</p:attrName>
                                        </p:attrNameLst>
                                      </p:cBhvr>
                                      <p:to>
                                        <p:strVal val="visible"/>
                                      </p:to>
                                    </p:set>
                                    <p:animEffect transition="in" filter="checkerboard(across)">
                                      <p:cBhvr>
                                        <p:cTn id="39" dur="500"/>
                                        <p:tgtEl>
                                          <p:spTgt spid="23570"/>
                                        </p:tgtEl>
                                      </p:cBhvr>
                                    </p:animEffect>
                                  </p:childTnLst>
                                </p:cTn>
                              </p:par>
                              <p:par>
                                <p:cTn id="40" presetID="5" presetClass="entr" presetSubtype="10" fill="hold" grpId="0" nodeType="withEffect">
                                  <p:stCondLst>
                                    <p:cond delay="0"/>
                                  </p:stCondLst>
                                  <p:childTnLst>
                                    <p:set>
                                      <p:cBhvr>
                                        <p:cTn id="41" dur="1" fill="hold">
                                          <p:stCondLst>
                                            <p:cond delay="0"/>
                                          </p:stCondLst>
                                        </p:cTn>
                                        <p:tgtEl>
                                          <p:spTgt spid="23571"/>
                                        </p:tgtEl>
                                        <p:attrNameLst>
                                          <p:attrName>style.visibility</p:attrName>
                                        </p:attrNameLst>
                                      </p:cBhvr>
                                      <p:to>
                                        <p:strVal val="visible"/>
                                      </p:to>
                                    </p:set>
                                    <p:animEffect transition="in" filter="checkerboard(across)">
                                      <p:cBhvr>
                                        <p:cTn id="42" dur="500"/>
                                        <p:tgtEl>
                                          <p:spTgt spid="23571"/>
                                        </p:tgtEl>
                                      </p:cBhvr>
                                    </p:animEffect>
                                  </p:childTnLst>
                                </p:cTn>
                              </p:par>
                              <p:par>
                                <p:cTn id="43" presetID="5" presetClass="entr" presetSubtype="10" fill="hold" grpId="0" nodeType="withEffect">
                                  <p:stCondLst>
                                    <p:cond delay="0"/>
                                  </p:stCondLst>
                                  <p:childTnLst>
                                    <p:set>
                                      <p:cBhvr>
                                        <p:cTn id="44" dur="1" fill="hold">
                                          <p:stCondLst>
                                            <p:cond delay="0"/>
                                          </p:stCondLst>
                                        </p:cTn>
                                        <p:tgtEl>
                                          <p:spTgt spid="23572"/>
                                        </p:tgtEl>
                                        <p:attrNameLst>
                                          <p:attrName>style.visibility</p:attrName>
                                        </p:attrNameLst>
                                      </p:cBhvr>
                                      <p:to>
                                        <p:strVal val="visible"/>
                                      </p:to>
                                    </p:set>
                                    <p:animEffect transition="in" filter="checkerboard(across)">
                                      <p:cBhvr>
                                        <p:cTn id="45" dur="500"/>
                                        <p:tgtEl>
                                          <p:spTgt spid="23572"/>
                                        </p:tgtEl>
                                      </p:cBhvr>
                                    </p:animEffect>
                                  </p:childTnLst>
                                </p:cTn>
                              </p:par>
                              <p:par>
                                <p:cTn id="46" presetID="5" presetClass="entr" presetSubtype="10" fill="hold" grpId="0" nodeType="withEffect">
                                  <p:stCondLst>
                                    <p:cond delay="0"/>
                                  </p:stCondLst>
                                  <p:childTnLst>
                                    <p:set>
                                      <p:cBhvr>
                                        <p:cTn id="47" dur="1" fill="hold">
                                          <p:stCondLst>
                                            <p:cond delay="0"/>
                                          </p:stCondLst>
                                        </p:cTn>
                                        <p:tgtEl>
                                          <p:spTgt spid="23573"/>
                                        </p:tgtEl>
                                        <p:attrNameLst>
                                          <p:attrName>style.visibility</p:attrName>
                                        </p:attrNameLst>
                                      </p:cBhvr>
                                      <p:to>
                                        <p:strVal val="visible"/>
                                      </p:to>
                                    </p:set>
                                    <p:animEffect transition="in" filter="checkerboard(across)">
                                      <p:cBhvr>
                                        <p:cTn id="48" dur="500"/>
                                        <p:tgtEl>
                                          <p:spTgt spid="23573"/>
                                        </p:tgtEl>
                                      </p:cBhvr>
                                    </p:animEffect>
                                  </p:childTnLst>
                                </p:cTn>
                              </p:par>
                              <p:par>
                                <p:cTn id="49" presetID="5" presetClass="entr" presetSubtype="10" fill="hold" grpId="0" nodeType="withEffect">
                                  <p:stCondLst>
                                    <p:cond delay="0"/>
                                  </p:stCondLst>
                                  <p:childTnLst>
                                    <p:set>
                                      <p:cBhvr>
                                        <p:cTn id="50" dur="1" fill="hold">
                                          <p:stCondLst>
                                            <p:cond delay="0"/>
                                          </p:stCondLst>
                                        </p:cTn>
                                        <p:tgtEl>
                                          <p:spTgt spid="23574"/>
                                        </p:tgtEl>
                                        <p:attrNameLst>
                                          <p:attrName>style.visibility</p:attrName>
                                        </p:attrNameLst>
                                      </p:cBhvr>
                                      <p:to>
                                        <p:strVal val="visible"/>
                                      </p:to>
                                    </p:set>
                                    <p:animEffect transition="in" filter="checkerboard(across)">
                                      <p:cBhvr>
                                        <p:cTn id="51" dur="500"/>
                                        <p:tgtEl>
                                          <p:spTgt spid="23574"/>
                                        </p:tgtEl>
                                      </p:cBhvr>
                                    </p:animEffect>
                                  </p:childTnLst>
                                </p:cTn>
                              </p:par>
                              <p:par>
                                <p:cTn id="52" presetID="5" presetClass="entr" presetSubtype="10" fill="hold" grpId="0" nodeType="withEffect">
                                  <p:stCondLst>
                                    <p:cond delay="0"/>
                                  </p:stCondLst>
                                  <p:childTnLst>
                                    <p:set>
                                      <p:cBhvr>
                                        <p:cTn id="53" dur="1" fill="hold">
                                          <p:stCondLst>
                                            <p:cond delay="0"/>
                                          </p:stCondLst>
                                        </p:cTn>
                                        <p:tgtEl>
                                          <p:spTgt spid="23575"/>
                                        </p:tgtEl>
                                        <p:attrNameLst>
                                          <p:attrName>style.visibility</p:attrName>
                                        </p:attrNameLst>
                                      </p:cBhvr>
                                      <p:to>
                                        <p:strVal val="visible"/>
                                      </p:to>
                                    </p:set>
                                    <p:animEffect transition="in" filter="checkerboard(across)">
                                      <p:cBhvr>
                                        <p:cTn id="54" dur="500"/>
                                        <p:tgtEl>
                                          <p:spTgt spid="23575"/>
                                        </p:tgtEl>
                                      </p:cBhvr>
                                    </p:animEffect>
                                  </p:childTnLst>
                                </p:cTn>
                              </p:par>
                              <p:par>
                                <p:cTn id="55" presetID="5" presetClass="entr" presetSubtype="10" fill="hold" grpId="0" nodeType="withEffect">
                                  <p:stCondLst>
                                    <p:cond delay="0"/>
                                  </p:stCondLst>
                                  <p:childTnLst>
                                    <p:set>
                                      <p:cBhvr>
                                        <p:cTn id="56" dur="1" fill="hold">
                                          <p:stCondLst>
                                            <p:cond delay="0"/>
                                          </p:stCondLst>
                                        </p:cTn>
                                        <p:tgtEl>
                                          <p:spTgt spid="23576"/>
                                        </p:tgtEl>
                                        <p:attrNameLst>
                                          <p:attrName>style.visibility</p:attrName>
                                        </p:attrNameLst>
                                      </p:cBhvr>
                                      <p:to>
                                        <p:strVal val="visible"/>
                                      </p:to>
                                    </p:set>
                                    <p:animEffect transition="in" filter="checkerboard(across)">
                                      <p:cBhvr>
                                        <p:cTn id="57" dur="500"/>
                                        <p:tgtEl>
                                          <p:spTgt spid="23576"/>
                                        </p:tgtEl>
                                      </p:cBhvr>
                                    </p:animEffect>
                                  </p:childTnLst>
                                </p:cTn>
                              </p:par>
                              <p:par>
                                <p:cTn id="58" presetID="5" presetClass="entr" presetSubtype="10" fill="hold" grpId="0" nodeType="withEffect">
                                  <p:stCondLst>
                                    <p:cond delay="0"/>
                                  </p:stCondLst>
                                  <p:childTnLst>
                                    <p:set>
                                      <p:cBhvr>
                                        <p:cTn id="59" dur="1" fill="hold">
                                          <p:stCondLst>
                                            <p:cond delay="0"/>
                                          </p:stCondLst>
                                        </p:cTn>
                                        <p:tgtEl>
                                          <p:spTgt spid="23577"/>
                                        </p:tgtEl>
                                        <p:attrNameLst>
                                          <p:attrName>style.visibility</p:attrName>
                                        </p:attrNameLst>
                                      </p:cBhvr>
                                      <p:to>
                                        <p:strVal val="visible"/>
                                      </p:to>
                                    </p:set>
                                    <p:animEffect transition="in" filter="checkerboard(across)">
                                      <p:cBhvr>
                                        <p:cTn id="60" dur="500"/>
                                        <p:tgtEl>
                                          <p:spTgt spid="23577"/>
                                        </p:tgtEl>
                                      </p:cBhvr>
                                    </p:animEffect>
                                  </p:childTnLst>
                                </p:cTn>
                              </p:par>
                              <p:par>
                                <p:cTn id="61" presetID="5" presetClass="entr" presetSubtype="10" fill="hold" grpId="0" nodeType="withEffect">
                                  <p:stCondLst>
                                    <p:cond delay="0"/>
                                  </p:stCondLst>
                                  <p:childTnLst>
                                    <p:set>
                                      <p:cBhvr>
                                        <p:cTn id="62" dur="1" fill="hold">
                                          <p:stCondLst>
                                            <p:cond delay="0"/>
                                          </p:stCondLst>
                                        </p:cTn>
                                        <p:tgtEl>
                                          <p:spTgt spid="23578"/>
                                        </p:tgtEl>
                                        <p:attrNameLst>
                                          <p:attrName>style.visibility</p:attrName>
                                        </p:attrNameLst>
                                      </p:cBhvr>
                                      <p:to>
                                        <p:strVal val="visible"/>
                                      </p:to>
                                    </p:set>
                                    <p:animEffect transition="in" filter="checkerboard(across)">
                                      <p:cBhvr>
                                        <p:cTn id="63" dur="500"/>
                                        <p:tgtEl>
                                          <p:spTgt spid="23578"/>
                                        </p:tgtEl>
                                      </p:cBhvr>
                                    </p:animEffect>
                                  </p:childTnLst>
                                </p:cTn>
                              </p:par>
                              <p:par>
                                <p:cTn id="64" presetID="5" presetClass="entr" presetSubtype="10" fill="hold" grpId="0" nodeType="withEffect">
                                  <p:stCondLst>
                                    <p:cond delay="0"/>
                                  </p:stCondLst>
                                  <p:childTnLst>
                                    <p:set>
                                      <p:cBhvr>
                                        <p:cTn id="65" dur="1" fill="hold">
                                          <p:stCondLst>
                                            <p:cond delay="0"/>
                                          </p:stCondLst>
                                        </p:cTn>
                                        <p:tgtEl>
                                          <p:spTgt spid="23579"/>
                                        </p:tgtEl>
                                        <p:attrNameLst>
                                          <p:attrName>style.visibility</p:attrName>
                                        </p:attrNameLst>
                                      </p:cBhvr>
                                      <p:to>
                                        <p:strVal val="visible"/>
                                      </p:to>
                                    </p:set>
                                    <p:animEffect transition="in" filter="checkerboard(across)">
                                      <p:cBhvr>
                                        <p:cTn id="66" dur="500"/>
                                        <p:tgtEl>
                                          <p:spTgt spid="23579"/>
                                        </p:tgtEl>
                                      </p:cBhvr>
                                    </p:animEffect>
                                  </p:childTnLst>
                                </p:cTn>
                              </p:par>
                              <p:par>
                                <p:cTn id="67" presetID="5" presetClass="entr" presetSubtype="10" fill="hold" grpId="0" nodeType="withEffect">
                                  <p:stCondLst>
                                    <p:cond delay="0"/>
                                  </p:stCondLst>
                                  <p:childTnLst>
                                    <p:set>
                                      <p:cBhvr>
                                        <p:cTn id="68" dur="1" fill="hold">
                                          <p:stCondLst>
                                            <p:cond delay="0"/>
                                          </p:stCondLst>
                                        </p:cTn>
                                        <p:tgtEl>
                                          <p:spTgt spid="23580"/>
                                        </p:tgtEl>
                                        <p:attrNameLst>
                                          <p:attrName>style.visibility</p:attrName>
                                        </p:attrNameLst>
                                      </p:cBhvr>
                                      <p:to>
                                        <p:strVal val="visible"/>
                                      </p:to>
                                    </p:set>
                                    <p:animEffect transition="in" filter="checkerboard(across)">
                                      <p:cBhvr>
                                        <p:cTn id="69" dur="500"/>
                                        <p:tgtEl>
                                          <p:spTgt spid="23580"/>
                                        </p:tgtEl>
                                      </p:cBhvr>
                                    </p:animEffect>
                                  </p:childTnLst>
                                </p:cTn>
                              </p:par>
                              <p:par>
                                <p:cTn id="70" presetID="5" presetClass="entr" presetSubtype="10" fill="hold" grpId="0" nodeType="withEffect">
                                  <p:stCondLst>
                                    <p:cond delay="0"/>
                                  </p:stCondLst>
                                  <p:childTnLst>
                                    <p:set>
                                      <p:cBhvr>
                                        <p:cTn id="71" dur="1" fill="hold">
                                          <p:stCondLst>
                                            <p:cond delay="0"/>
                                          </p:stCondLst>
                                        </p:cTn>
                                        <p:tgtEl>
                                          <p:spTgt spid="23581"/>
                                        </p:tgtEl>
                                        <p:attrNameLst>
                                          <p:attrName>style.visibility</p:attrName>
                                        </p:attrNameLst>
                                      </p:cBhvr>
                                      <p:to>
                                        <p:strVal val="visible"/>
                                      </p:to>
                                    </p:set>
                                    <p:animEffect transition="in" filter="checkerboard(across)">
                                      <p:cBhvr>
                                        <p:cTn id="72" dur="500"/>
                                        <p:tgtEl>
                                          <p:spTgt spid="23581"/>
                                        </p:tgtEl>
                                      </p:cBhvr>
                                    </p:animEffect>
                                  </p:childTnLst>
                                </p:cTn>
                              </p:par>
                              <p:par>
                                <p:cTn id="73" presetID="5" presetClass="entr" presetSubtype="10" fill="hold" grpId="0" nodeType="withEffect">
                                  <p:stCondLst>
                                    <p:cond delay="0"/>
                                  </p:stCondLst>
                                  <p:childTnLst>
                                    <p:set>
                                      <p:cBhvr>
                                        <p:cTn id="74" dur="1" fill="hold">
                                          <p:stCondLst>
                                            <p:cond delay="0"/>
                                          </p:stCondLst>
                                        </p:cTn>
                                        <p:tgtEl>
                                          <p:spTgt spid="23582"/>
                                        </p:tgtEl>
                                        <p:attrNameLst>
                                          <p:attrName>style.visibility</p:attrName>
                                        </p:attrNameLst>
                                      </p:cBhvr>
                                      <p:to>
                                        <p:strVal val="visible"/>
                                      </p:to>
                                    </p:set>
                                    <p:animEffect transition="in" filter="checkerboard(across)">
                                      <p:cBhvr>
                                        <p:cTn id="75" dur="500"/>
                                        <p:tgtEl>
                                          <p:spTgt spid="23582"/>
                                        </p:tgtEl>
                                      </p:cBhvr>
                                    </p:animEffect>
                                  </p:childTnLst>
                                </p:cTn>
                              </p:par>
                              <p:par>
                                <p:cTn id="76" presetID="5" presetClass="entr" presetSubtype="10" fill="hold" grpId="0" nodeType="withEffect">
                                  <p:stCondLst>
                                    <p:cond delay="0"/>
                                  </p:stCondLst>
                                  <p:childTnLst>
                                    <p:set>
                                      <p:cBhvr>
                                        <p:cTn id="77" dur="1" fill="hold">
                                          <p:stCondLst>
                                            <p:cond delay="0"/>
                                          </p:stCondLst>
                                        </p:cTn>
                                        <p:tgtEl>
                                          <p:spTgt spid="23594"/>
                                        </p:tgtEl>
                                        <p:attrNameLst>
                                          <p:attrName>style.visibility</p:attrName>
                                        </p:attrNameLst>
                                      </p:cBhvr>
                                      <p:to>
                                        <p:strVal val="visible"/>
                                      </p:to>
                                    </p:set>
                                    <p:animEffect transition="in" filter="checkerboard(across)">
                                      <p:cBhvr>
                                        <p:cTn id="78" dur="500"/>
                                        <p:tgtEl>
                                          <p:spTgt spid="23594"/>
                                        </p:tgtEl>
                                      </p:cBhvr>
                                    </p:animEffect>
                                  </p:childTnLst>
                                </p:cTn>
                              </p:par>
                            </p:childTnLst>
                          </p:cTn>
                        </p:par>
                      </p:childTnLst>
                    </p:cTn>
                  </p:par>
                  <p:par>
                    <p:cTn id="79" fill="hold" nodeType="clickPar">
                      <p:stCondLst>
                        <p:cond delay="indefinite"/>
                      </p:stCondLst>
                      <p:childTnLst>
                        <p:par>
                          <p:cTn id="80" fill="hold" nodeType="withGroup">
                            <p:stCondLst>
                              <p:cond delay="0"/>
                            </p:stCondLst>
                            <p:childTnLst>
                              <p:par>
                                <p:cTn id="81" presetID="5" presetClass="exit" presetSubtype="10" fill="hold" grpId="0" nodeType="clickEffect">
                                  <p:stCondLst>
                                    <p:cond delay="0"/>
                                  </p:stCondLst>
                                  <p:childTnLst>
                                    <p:animEffect transition="out" filter="checkerboard(across)">
                                      <p:cBhvr>
                                        <p:cTn id="82" dur="500"/>
                                        <p:tgtEl>
                                          <p:spTgt spid="23557"/>
                                        </p:tgtEl>
                                      </p:cBhvr>
                                    </p:animEffect>
                                    <p:set>
                                      <p:cBhvr>
                                        <p:cTn id="83" dur="1" fill="hold">
                                          <p:stCondLst>
                                            <p:cond delay="499"/>
                                          </p:stCondLst>
                                        </p:cTn>
                                        <p:tgtEl>
                                          <p:spTgt spid="2355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57" grpId="0" animBg="1"/>
      <p:bldP spid="23567" grpId="0" animBg="1"/>
      <p:bldP spid="23568" grpId="0" animBg="1"/>
      <p:bldP spid="23569" grpId="0" animBg="1"/>
      <p:bldP spid="23570" grpId="0" animBg="1"/>
      <p:bldP spid="23571" grpId="0" animBg="1"/>
      <p:bldP spid="23572" grpId="0" animBg="1"/>
      <p:bldP spid="23573" grpId="0" animBg="1"/>
      <p:bldP spid="23574" grpId="0" animBg="1"/>
      <p:bldP spid="23575" grpId="0" animBg="1"/>
      <p:bldP spid="23576" grpId="0" animBg="1"/>
      <p:bldP spid="23577" grpId="0"/>
      <p:bldP spid="23578" grpId="0"/>
      <p:bldP spid="23579" grpId="0"/>
      <p:bldP spid="23580" grpId="0"/>
      <p:bldP spid="23581" grpId="0"/>
      <p:bldP spid="23582" grpId="0"/>
      <p:bldP spid="23583" grpId="0"/>
      <p:bldP spid="23584" grpId="0"/>
      <p:bldP spid="23585" grpId="0"/>
      <p:bldP spid="23586" grpId="0"/>
      <p:bldP spid="23587" grpId="0"/>
      <p:bldP spid="23588" grpId="0"/>
      <p:bldP spid="23593" grpId="0"/>
      <p:bldP spid="23594"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Date Placeholder 3"/>
          <p:cNvSpPr>
            <a:spLocks noGrp="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ts val="575"/>
              </a:spcBef>
              <a:buClr>
                <a:schemeClr val="accent1"/>
              </a:buClr>
              <a:buSzPct val="85000"/>
              <a:buFont typeface="Wingdings 2" pitchFamily="18" charset="2"/>
              <a:buChar char=""/>
              <a:defRPr sz="2600">
                <a:solidFill>
                  <a:schemeClr val="tx1"/>
                </a:solidFill>
                <a:latin typeface="Perpetua" pitchFamily="18" charset="0"/>
              </a:defRPr>
            </a:lvl1pPr>
            <a:lvl2pPr marL="742950" indent="-285750">
              <a:spcBef>
                <a:spcPts val="375"/>
              </a:spcBef>
              <a:buClr>
                <a:schemeClr val="accent2"/>
              </a:buClr>
              <a:buSzPct val="85000"/>
              <a:buFont typeface="Wingdings 2" pitchFamily="18" charset="2"/>
              <a:buChar char=""/>
              <a:defRPr sz="2400">
                <a:solidFill>
                  <a:schemeClr val="tx1"/>
                </a:solidFill>
                <a:latin typeface="Perpetua" pitchFamily="18" charset="0"/>
              </a:defRPr>
            </a:lvl2pPr>
            <a:lvl3pPr marL="1143000" indent="-228600">
              <a:spcBef>
                <a:spcPts val="375"/>
              </a:spcBef>
              <a:buClr>
                <a:srgbClr val="E6B1AB"/>
              </a:buClr>
              <a:buSzPct val="85000"/>
              <a:buFont typeface="Wingdings 2" pitchFamily="18" charset="2"/>
              <a:buChar char=""/>
              <a:defRPr sz="2000">
                <a:solidFill>
                  <a:schemeClr val="tx1"/>
                </a:solidFill>
                <a:latin typeface="Perpetua" pitchFamily="18" charset="0"/>
              </a:defRPr>
            </a:lvl3pPr>
            <a:lvl4pPr marL="1600200" indent="-228600">
              <a:spcBef>
                <a:spcPts val="375"/>
              </a:spcBef>
              <a:buClr>
                <a:srgbClr val="A28E6A"/>
              </a:buClr>
              <a:buSzPct val="80000"/>
              <a:buFont typeface="Wingdings 2" pitchFamily="18" charset="2"/>
              <a:buChar char=""/>
              <a:defRPr sz="2000">
                <a:solidFill>
                  <a:schemeClr val="tx1"/>
                </a:solidFill>
                <a:latin typeface="Perpetua" pitchFamily="18" charset="0"/>
              </a:defRPr>
            </a:lvl4pPr>
            <a:lvl5pPr marL="2057400" indent="-228600">
              <a:spcBef>
                <a:spcPts val="375"/>
              </a:spcBef>
              <a:buClr>
                <a:srgbClr val="A28E6A"/>
              </a:buClr>
              <a:buChar char="o"/>
              <a:defRPr sz="2000">
                <a:solidFill>
                  <a:schemeClr val="tx1"/>
                </a:solidFill>
                <a:latin typeface="Perpetua" pitchFamily="18" charset="0"/>
              </a:defRPr>
            </a:lvl5pPr>
            <a:lvl6pPr marL="2514600" indent="-228600" eaLnBrk="0" fontAlgn="base" hangingPunct="0">
              <a:spcBef>
                <a:spcPts val="375"/>
              </a:spcBef>
              <a:spcAft>
                <a:spcPct val="0"/>
              </a:spcAft>
              <a:buClr>
                <a:srgbClr val="A28E6A"/>
              </a:buClr>
              <a:buChar char="o"/>
              <a:defRPr sz="2000">
                <a:solidFill>
                  <a:schemeClr val="tx1"/>
                </a:solidFill>
                <a:latin typeface="Perpetua" pitchFamily="18" charset="0"/>
              </a:defRPr>
            </a:lvl6pPr>
            <a:lvl7pPr marL="2971800" indent="-228600" eaLnBrk="0" fontAlgn="base" hangingPunct="0">
              <a:spcBef>
                <a:spcPts val="375"/>
              </a:spcBef>
              <a:spcAft>
                <a:spcPct val="0"/>
              </a:spcAft>
              <a:buClr>
                <a:srgbClr val="A28E6A"/>
              </a:buClr>
              <a:buChar char="o"/>
              <a:defRPr sz="2000">
                <a:solidFill>
                  <a:schemeClr val="tx1"/>
                </a:solidFill>
                <a:latin typeface="Perpetua" pitchFamily="18" charset="0"/>
              </a:defRPr>
            </a:lvl7pPr>
            <a:lvl8pPr marL="3429000" indent="-228600" eaLnBrk="0" fontAlgn="base" hangingPunct="0">
              <a:spcBef>
                <a:spcPts val="375"/>
              </a:spcBef>
              <a:spcAft>
                <a:spcPct val="0"/>
              </a:spcAft>
              <a:buClr>
                <a:srgbClr val="A28E6A"/>
              </a:buClr>
              <a:buChar char="o"/>
              <a:defRPr sz="2000">
                <a:solidFill>
                  <a:schemeClr val="tx1"/>
                </a:solidFill>
                <a:latin typeface="Perpetua" pitchFamily="18" charset="0"/>
              </a:defRPr>
            </a:lvl8pPr>
            <a:lvl9pPr marL="3886200" indent="-228600" eaLnBrk="0" fontAlgn="base" hangingPunct="0">
              <a:spcBef>
                <a:spcPts val="375"/>
              </a:spcBef>
              <a:spcAft>
                <a:spcPct val="0"/>
              </a:spcAft>
              <a:buClr>
                <a:srgbClr val="A28E6A"/>
              </a:buClr>
              <a:buChar char="o"/>
              <a:defRPr sz="2000">
                <a:solidFill>
                  <a:schemeClr val="tx1"/>
                </a:solidFill>
                <a:latin typeface="Perpetua" pitchFamily="18" charset="0"/>
              </a:defRPr>
            </a:lvl9pPr>
          </a:lstStyle>
          <a:p>
            <a:pPr>
              <a:spcBef>
                <a:spcPct val="0"/>
              </a:spcBef>
              <a:buClrTx/>
              <a:buSzTx/>
              <a:buFontTx/>
              <a:buNone/>
            </a:pPr>
            <a:fld id="{8468179C-9A60-4C86-9ED4-76CB0DB6E684}" type="datetime1">
              <a:rPr lang="en-US" altLang="en-US" sz="1400" smtClean="0">
                <a:solidFill>
                  <a:schemeClr val="tx2"/>
                </a:solidFill>
                <a:latin typeface="Arial" pitchFamily="34" charset="0"/>
              </a:rPr>
              <a:pPr>
                <a:spcBef>
                  <a:spcPct val="0"/>
                </a:spcBef>
                <a:buClrTx/>
                <a:buSzTx/>
                <a:buFontTx/>
                <a:buNone/>
              </a:pPr>
              <a:t>8/8/2016</a:t>
            </a:fld>
            <a:endParaRPr lang="en-US" altLang="en-US" sz="1400" smtClean="0">
              <a:solidFill>
                <a:schemeClr val="tx2"/>
              </a:solidFill>
              <a:latin typeface="Arial" pitchFamily="34" charset="0"/>
            </a:endParaRPr>
          </a:p>
        </p:txBody>
      </p:sp>
      <p:sp>
        <p:nvSpPr>
          <p:cNvPr id="26627" name="Slide Number Placeholder 4"/>
          <p:cNvSpPr>
            <a:spLocks noGrp="1"/>
          </p:cNvSpPr>
          <p:nvPr>
            <p:ph type="sldNum" sz="quarter" idx="12"/>
          </p:nvPr>
        </p:nvSpPr>
        <p:spPr bwMode="auto">
          <a:extLst>
            <a:ext uri="{91240B29-F687-4F45-9708-019B960494DF}">
              <a14:hiddenLine xmlns:a14="http://schemas.microsoft.com/office/drawing/2010/main" w="9525">
                <a:solidFill>
                  <a:srgbClr val="000000"/>
                </a:solidFill>
                <a:round/>
                <a:headEnd/>
                <a:tailEnd/>
              </a14:hiddenLine>
            </a:ext>
          </a:extLst>
        </p:spPr>
        <p:txBody>
          <a:bodyPr/>
          <a:lstStyle>
            <a:lvl1pPr>
              <a:spcBef>
                <a:spcPts val="575"/>
              </a:spcBef>
              <a:buClr>
                <a:schemeClr val="accent1"/>
              </a:buClr>
              <a:buSzPct val="85000"/>
              <a:buFont typeface="Wingdings 2" pitchFamily="18" charset="2"/>
              <a:buChar char=""/>
              <a:defRPr sz="2600">
                <a:solidFill>
                  <a:schemeClr val="tx1"/>
                </a:solidFill>
                <a:latin typeface="Perpetua" pitchFamily="18" charset="0"/>
              </a:defRPr>
            </a:lvl1pPr>
            <a:lvl2pPr marL="742950" indent="-285750">
              <a:spcBef>
                <a:spcPts val="375"/>
              </a:spcBef>
              <a:buClr>
                <a:schemeClr val="accent2"/>
              </a:buClr>
              <a:buSzPct val="85000"/>
              <a:buFont typeface="Wingdings 2" pitchFamily="18" charset="2"/>
              <a:buChar char=""/>
              <a:defRPr sz="2400">
                <a:solidFill>
                  <a:schemeClr val="tx1"/>
                </a:solidFill>
                <a:latin typeface="Perpetua" pitchFamily="18" charset="0"/>
              </a:defRPr>
            </a:lvl2pPr>
            <a:lvl3pPr marL="1143000" indent="-228600">
              <a:spcBef>
                <a:spcPts val="375"/>
              </a:spcBef>
              <a:buClr>
                <a:srgbClr val="E6B1AB"/>
              </a:buClr>
              <a:buSzPct val="85000"/>
              <a:buFont typeface="Wingdings 2" pitchFamily="18" charset="2"/>
              <a:buChar char=""/>
              <a:defRPr sz="2000">
                <a:solidFill>
                  <a:schemeClr val="tx1"/>
                </a:solidFill>
                <a:latin typeface="Perpetua" pitchFamily="18" charset="0"/>
              </a:defRPr>
            </a:lvl3pPr>
            <a:lvl4pPr marL="1600200" indent="-228600">
              <a:spcBef>
                <a:spcPts val="375"/>
              </a:spcBef>
              <a:buClr>
                <a:srgbClr val="A28E6A"/>
              </a:buClr>
              <a:buSzPct val="80000"/>
              <a:buFont typeface="Wingdings 2" pitchFamily="18" charset="2"/>
              <a:buChar char=""/>
              <a:defRPr sz="2000">
                <a:solidFill>
                  <a:schemeClr val="tx1"/>
                </a:solidFill>
                <a:latin typeface="Perpetua" pitchFamily="18" charset="0"/>
              </a:defRPr>
            </a:lvl4pPr>
            <a:lvl5pPr marL="2057400" indent="-228600">
              <a:spcBef>
                <a:spcPts val="375"/>
              </a:spcBef>
              <a:buClr>
                <a:srgbClr val="A28E6A"/>
              </a:buClr>
              <a:buChar char="o"/>
              <a:defRPr sz="2000">
                <a:solidFill>
                  <a:schemeClr val="tx1"/>
                </a:solidFill>
                <a:latin typeface="Perpetua" pitchFamily="18" charset="0"/>
              </a:defRPr>
            </a:lvl5pPr>
            <a:lvl6pPr marL="2514600" indent="-228600" eaLnBrk="0" fontAlgn="base" hangingPunct="0">
              <a:spcBef>
                <a:spcPts val="375"/>
              </a:spcBef>
              <a:spcAft>
                <a:spcPct val="0"/>
              </a:spcAft>
              <a:buClr>
                <a:srgbClr val="A28E6A"/>
              </a:buClr>
              <a:buChar char="o"/>
              <a:defRPr sz="2000">
                <a:solidFill>
                  <a:schemeClr val="tx1"/>
                </a:solidFill>
                <a:latin typeface="Perpetua" pitchFamily="18" charset="0"/>
              </a:defRPr>
            </a:lvl6pPr>
            <a:lvl7pPr marL="2971800" indent="-228600" eaLnBrk="0" fontAlgn="base" hangingPunct="0">
              <a:spcBef>
                <a:spcPts val="375"/>
              </a:spcBef>
              <a:spcAft>
                <a:spcPct val="0"/>
              </a:spcAft>
              <a:buClr>
                <a:srgbClr val="A28E6A"/>
              </a:buClr>
              <a:buChar char="o"/>
              <a:defRPr sz="2000">
                <a:solidFill>
                  <a:schemeClr val="tx1"/>
                </a:solidFill>
                <a:latin typeface="Perpetua" pitchFamily="18" charset="0"/>
              </a:defRPr>
            </a:lvl7pPr>
            <a:lvl8pPr marL="3429000" indent="-228600" eaLnBrk="0" fontAlgn="base" hangingPunct="0">
              <a:spcBef>
                <a:spcPts val="375"/>
              </a:spcBef>
              <a:spcAft>
                <a:spcPct val="0"/>
              </a:spcAft>
              <a:buClr>
                <a:srgbClr val="A28E6A"/>
              </a:buClr>
              <a:buChar char="o"/>
              <a:defRPr sz="2000">
                <a:solidFill>
                  <a:schemeClr val="tx1"/>
                </a:solidFill>
                <a:latin typeface="Perpetua" pitchFamily="18" charset="0"/>
              </a:defRPr>
            </a:lvl8pPr>
            <a:lvl9pPr marL="3886200" indent="-228600" eaLnBrk="0" fontAlgn="base" hangingPunct="0">
              <a:spcBef>
                <a:spcPts val="375"/>
              </a:spcBef>
              <a:spcAft>
                <a:spcPct val="0"/>
              </a:spcAft>
              <a:buClr>
                <a:srgbClr val="A28E6A"/>
              </a:buClr>
              <a:buChar char="o"/>
              <a:defRPr sz="2000">
                <a:solidFill>
                  <a:schemeClr val="tx1"/>
                </a:solidFill>
                <a:latin typeface="Perpetua" pitchFamily="18" charset="0"/>
              </a:defRPr>
            </a:lvl9pPr>
          </a:lstStyle>
          <a:p>
            <a:pPr>
              <a:spcBef>
                <a:spcPct val="0"/>
              </a:spcBef>
              <a:buClrTx/>
              <a:buSzTx/>
              <a:buFontTx/>
              <a:buNone/>
            </a:pPr>
            <a:fld id="{47886A48-6912-452C-83D6-528CFB01156D}" type="slidenum">
              <a:rPr lang="en-US" altLang="en-US" sz="1400">
                <a:solidFill>
                  <a:srgbClr val="FFFFFF"/>
                </a:solidFill>
                <a:latin typeface="Franklin Gothic Book" pitchFamily="34" charset="0"/>
              </a:rPr>
              <a:pPr>
                <a:spcBef>
                  <a:spcPct val="0"/>
                </a:spcBef>
                <a:buClrTx/>
                <a:buSzTx/>
                <a:buFontTx/>
                <a:buNone/>
              </a:pPr>
              <a:t>19</a:t>
            </a:fld>
            <a:endParaRPr lang="en-US" altLang="en-US" sz="1400">
              <a:solidFill>
                <a:srgbClr val="FFFFFF"/>
              </a:solidFill>
              <a:latin typeface="Franklin Gothic Book" pitchFamily="34" charset="0"/>
            </a:endParaRPr>
          </a:p>
        </p:txBody>
      </p:sp>
      <p:sp>
        <p:nvSpPr>
          <p:cNvPr id="6" name="TextBox 5"/>
          <p:cNvSpPr txBox="1"/>
          <p:nvPr/>
        </p:nvSpPr>
        <p:spPr>
          <a:xfrm>
            <a:off x="609600" y="57150"/>
            <a:ext cx="8305800" cy="584775"/>
          </a:xfrm>
          <a:prstGeom prst="rect">
            <a:avLst/>
          </a:prstGeom>
          <a:noFill/>
        </p:spPr>
        <p:txBody>
          <a:bodyPr>
            <a:spAutoFit/>
          </a:bodyPr>
          <a:lstStyle/>
          <a:p>
            <a:pPr eaLnBrk="1" hangingPunct="1">
              <a:defRPr/>
            </a:pPr>
            <a:r>
              <a:rPr lang="en-US" sz="3200" dirty="0">
                <a:solidFill>
                  <a:schemeClr val="tx1"/>
                </a:solidFill>
                <a:latin typeface="+mj-lt"/>
                <a:ea typeface="+mj-ea"/>
                <a:cs typeface="+mj-cs"/>
              </a:rPr>
              <a:t>An example to disambiguate “company”</a:t>
            </a:r>
          </a:p>
        </p:txBody>
      </p:sp>
      <p:sp>
        <p:nvSpPr>
          <p:cNvPr id="26629" name="Text Box 6"/>
          <p:cNvSpPr txBox="1">
            <a:spLocks noChangeArrowheads="1"/>
          </p:cNvSpPr>
          <p:nvPr/>
        </p:nvSpPr>
        <p:spPr bwMode="auto">
          <a:xfrm>
            <a:off x="5791200" y="3086100"/>
            <a:ext cx="762000" cy="369332"/>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spcBef>
                <a:spcPts val="575"/>
              </a:spcBef>
              <a:buClr>
                <a:schemeClr val="accent1"/>
              </a:buClr>
              <a:buSzPct val="85000"/>
              <a:buFont typeface="Wingdings 2" pitchFamily="18" charset="2"/>
              <a:buChar char=""/>
              <a:defRPr sz="2600">
                <a:solidFill>
                  <a:schemeClr val="tx1"/>
                </a:solidFill>
                <a:latin typeface="Perpetua" pitchFamily="18" charset="0"/>
              </a:defRPr>
            </a:lvl1pPr>
            <a:lvl2pPr marL="742950" indent="-285750">
              <a:spcBef>
                <a:spcPts val="375"/>
              </a:spcBef>
              <a:buClr>
                <a:schemeClr val="accent2"/>
              </a:buClr>
              <a:buSzPct val="85000"/>
              <a:buFont typeface="Wingdings 2" pitchFamily="18" charset="2"/>
              <a:buChar char=""/>
              <a:defRPr sz="2400">
                <a:solidFill>
                  <a:schemeClr val="tx1"/>
                </a:solidFill>
                <a:latin typeface="Perpetua" pitchFamily="18" charset="0"/>
              </a:defRPr>
            </a:lvl2pPr>
            <a:lvl3pPr marL="1143000" indent="-228600">
              <a:spcBef>
                <a:spcPts val="375"/>
              </a:spcBef>
              <a:buClr>
                <a:srgbClr val="E6B1AB"/>
              </a:buClr>
              <a:buSzPct val="85000"/>
              <a:buFont typeface="Wingdings 2" pitchFamily="18" charset="2"/>
              <a:buChar char=""/>
              <a:defRPr sz="2000">
                <a:solidFill>
                  <a:schemeClr val="tx1"/>
                </a:solidFill>
                <a:latin typeface="Perpetua" pitchFamily="18" charset="0"/>
              </a:defRPr>
            </a:lvl3pPr>
            <a:lvl4pPr marL="1600200" indent="-228600">
              <a:spcBef>
                <a:spcPts val="375"/>
              </a:spcBef>
              <a:buClr>
                <a:srgbClr val="A28E6A"/>
              </a:buClr>
              <a:buSzPct val="80000"/>
              <a:buFont typeface="Wingdings 2" pitchFamily="18" charset="2"/>
              <a:buChar char=""/>
              <a:defRPr sz="2000">
                <a:solidFill>
                  <a:schemeClr val="tx1"/>
                </a:solidFill>
                <a:latin typeface="Perpetua" pitchFamily="18" charset="0"/>
              </a:defRPr>
            </a:lvl4pPr>
            <a:lvl5pPr marL="2057400" indent="-228600">
              <a:spcBef>
                <a:spcPts val="375"/>
              </a:spcBef>
              <a:buClr>
                <a:srgbClr val="A28E6A"/>
              </a:buClr>
              <a:buChar char="o"/>
              <a:defRPr sz="2000">
                <a:solidFill>
                  <a:schemeClr val="tx1"/>
                </a:solidFill>
                <a:latin typeface="Perpetua" pitchFamily="18" charset="0"/>
              </a:defRPr>
            </a:lvl5pPr>
            <a:lvl6pPr marL="2514600" indent="-228600" eaLnBrk="0" fontAlgn="base" hangingPunct="0">
              <a:spcBef>
                <a:spcPts val="375"/>
              </a:spcBef>
              <a:spcAft>
                <a:spcPct val="0"/>
              </a:spcAft>
              <a:buClr>
                <a:srgbClr val="A28E6A"/>
              </a:buClr>
              <a:buChar char="o"/>
              <a:defRPr sz="2000">
                <a:solidFill>
                  <a:schemeClr val="tx1"/>
                </a:solidFill>
                <a:latin typeface="Perpetua" pitchFamily="18" charset="0"/>
              </a:defRPr>
            </a:lvl6pPr>
            <a:lvl7pPr marL="2971800" indent="-228600" eaLnBrk="0" fontAlgn="base" hangingPunct="0">
              <a:spcBef>
                <a:spcPts val="375"/>
              </a:spcBef>
              <a:spcAft>
                <a:spcPct val="0"/>
              </a:spcAft>
              <a:buClr>
                <a:srgbClr val="A28E6A"/>
              </a:buClr>
              <a:buChar char="o"/>
              <a:defRPr sz="2000">
                <a:solidFill>
                  <a:schemeClr val="tx1"/>
                </a:solidFill>
                <a:latin typeface="Perpetua" pitchFamily="18" charset="0"/>
              </a:defRPr>
            </a:lvl7pPr>
            <a:lvl8pPr marL="3429000" indent="-228600" eaLnBrk="0" fontAlgn="base" hangingPunct="0">
              <a:spcBef>
                <a:spcPts val="375"/>
              </a:spcBef>
              <a:spcAft>
                <a:spcPct val="0"/>
              </a:spcAft>
              <a:buClr>
                <a:srgbClr val="A28E6A"/>
              </a:buClr>
              <a:buChar char="o"/>
              <a:defRPr sz="2000">
                <a:solidFill>
                  <a:schemeClr val="tx1"/>
                </a:solidFill>
                <a:latin typeface="Perpetua" pitchFamily="18" charset="0"/>
              </a:defRPr>
            </a:lvl8pPr>
            <a:lvl9pPr marL="3886200" indent="-228600" eaLnBrk="0" fontAlgn="base" hangingPunct="0">
              <a:spcBef>
                <a:spcPts val="375"/>
              </a:spcBef>
              <a:spcAft>
                <a:spcPct val="0"/>
              </a:spcAft>
              <a:buClr>
                <a:srgbClr val="A28E6A"/>
              </a:buClr>
              <a:buChar char="o"/>
              <a:defRPr sz="2000">
                <a:solidFill>
                  <a:schemeClr val="tx1"/>
                </a:solidFill>
                <a:latin typeface="Perpetua" pitchFamily="18" charset="0"/>
              </a:defRPr>
            </a:lvl9pPr>
          </a:lstStyle>
          <a:p>
            <a:pPr eaLnBrk="1" hangingPunct="1">
              <a:spcBef>
                <a:spcPct val="50000"/>
              </a:spcBef>
              <a:buClrTx/>
              <a:buSzTx/>
              <a:buFontTx/>
              <a:buNone/>
            </a:pPr>
            <a:r>
              <a:rPr lang="en-US" altLang="en-US" sz="1800">
                <a:latin typeface="Arial" pitchFamily="34" charset="0"/>
              </a:rPr>
              <a:t>many</a:t>
            </a:r>
          </a:p>
        </p:txBody>
      </p:sp>
      <p:sp>
        <p:nvSpPr>
          <p:cNvPr id="26630" name="Line 8"/>
          <p:cNvSpPr>
            <a:spLocks noChangeShapeType="1"/>
          </p:cNvSpPr>
          <p:nvPr/>
        </p:nvSpPr>
        <p:spPr bwMode="auto">
          <a:xfrm flipH="1" flipV="1">
            <a:off x="5562600" y="1771650"/>
            <a:ext cx="533400" cy="1325166"/>
          </a:xfrm>
          <a:prstGeom prst="line">
            <a:avLst/>
          </a:prstGeom>
          <a:noFill/>
          <a:ln w="9525">
            <a:solidFill>
              <a:schemeClr val="tx1"/>
            </a:solidFill>
            <a:round/>
            <a:headEnd type="triangle" w="med" len="med"/>
            <a:tailEnd/>
          </a:ln>
          <a:extLst>
            <a:ext uri="{909E8E84-426E-40DD-AFC4-6F175D3DCCD1}">
              <a14:hiddenFill xmlns:a14="http://schemas.microsoft.com/office/drawing/2010/main">
                <a:noFill/>
              </a14:hiddenFill>
            </a:ext>
          </a:extLst>
        </p:spPr>
        <p:txBody>
          <a:bodyPr/>
          <a:lstStyle/>
          <a:p>
            <a:endParaRPr lang="en-US"/>
          </a:p>
        </p:txBody>
      </p:sp>
      <p:sp>
        <p:nvSpPr>
          <p:cNvPr id="26631" name="Text Box 11"/>
          <p:cNvSpPr txBox="1">
            <a:spLocks noChangeArrowheads="1"/>
          </p:cNvSpPr>
          <p:nvPr/>
        </p:nvSpPr>
        <p:spPr bwMode="auto">
          <a:xfrm>
            <a:off x="4343400" y="514350"/>
            <a:ext cx="685800" cy="369332"/>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spcBef>
                <a:spcPts val="575"/>
              </a:spcBef>
              <a:buClr>
                <a:schemeClr val="accent1"/>
              </a:buClr>
              <a:buSzPct val="85000"/>
              <a:buFont typeface="Wingdings 2" pitchFamily="18" charset="2"/>
              <a:buChar char=""/>
              <a:defRPr sz="2600">
                <a:solidFill>
                  <a:schemeClr val="tx1"/>
                </a:solidFill>
                <a:latin typeface="Perpetua" pitchFamily="18" charset="0"/>
              </a:defRPr>
            </a:lvl1pPr>
            <a:lvl2pPr marL="742950" indent="-285750">
              <a:spcBef>
                <a:spcPts val="375"/>
              </a:spcBef>
              <a:buClr>
                <a:schemeClr val="accent2"/>
              </a:buClr>
              <a:buSzPct val="85000"/>
              <a:buFont typeface="Wingdings 2" pitchFamily="18" charset="2"/>
              <a:buChar char=""/>
              <a:defRPr sz="2400">
                <a:solidFill>
                  <a:schemeClr val="tx1"/>
                </a:solidFill>
                <a:latin typeface="Perpetua" pitchFamily="18" charset="0"/>
              </a:defRPr>
            </a:lvl2pPr>
            <a:lvl3pPr marL="1143000" indent="-228600">
              <a:spcBef>
                <a:spcPts val="375"/>
              </a:spcBef>
              <a:buClr>
                <a:srgbClr val="E6B1AB"/>
              </a:buClr>
              <a:buSzPct val="85000"/>
              <a:buFont typeface="Wingdings 2" pitchFamily="18" charset="2"/>
              <a:buChar char=""/>
              <a:defRPr sz="2000">
                <a:solidFill>
                  <a:schemeClr val="tx1"/>
                </a:solidFill>
                <a:latin typeface="Perpetua" pitchFamily="18" charset="0"/>
              </a:defRPr>
            </a:lvl3pPr>
            <a:lvl4pPr marL="1600200" indent="-228600">
              <a:spcBef>
                <a:spcPts val="375"/>
              </a:spcBef>
              <a:buClr>
                <a:srgbClr val="A28E6A"/>
              </a:buClr>
              <a:buSzPct val="80000"/>
              <a:buFont typeface="Wingdings 2" pitchFamily="18" charset="2"/>
              <a:buChar char=""/>
              <a:defRPr sz="2000">
                <a:solidFill>
                  <a:schemeClr val="tx1"/>
                </a:solidFill>
                <a:latin typeface="Perpetua" pitchFamily="18" charset="0"/>
              </a:defRPr>
            </a:lvl4pPr>
            <a:lvl5pPr marL="2057400" indent="-228600">
              <a:spcBef>
                <a:spcPts val="375"/>
              </a:spcBef>
              <a:buClr>
                <a:srgbClr val="A28E6A"/>
              </a:buClr>
              <a:buChar char="o"/>
              <a:defRPr sz="2000">
                <a:solidFill>
                  <a:schemeClr val="tx1"/>
                </a:solidFill>
                <a:latin typeface="Perpetua" pitchFamily="18" charset="0"/>
              </a:defRPr>
            </a:lvl5pPr>
            <a:lvl6pPr marL="2514600" indent="-228600" eaLnBrk="0" fontAlgn="base" hangingPunct="0">
              <a:spcBef>
                <a:spcPts val="375"/>
              </a:spcBef>
              <a:spcAft>
                <a:spcPct val="0"/>
              </a:spcAft>
              <a:buClr>
                <a:srgbClr val="A28E6A"/>
              </a:buClr>
              <a:buChar char="o"/>
              <a:defRPr sz="2000">
                <a:solidFill>
                  <a:schemeClr val="tx1"/>
                </a:solidFill>
                <a:latin typeface="Perpetua" pitchFamily="18" charset="0"/>
              </a:defRPr>
            </a:lvl6pPr>
            <a:lvl7pPr marL="2971800" indent="-228600" eaLnBrk="0" fontAlgn="base" hangingPunct="0">
              <a:spcBef>
                <a:spcPts val="375"/>
              </a:spcBef>
              <a:spcAft>
                <a:spcPct val="0"/>
              </a:spcAft>
              <a:buClr>
                <a:srgbClr val="A28E6A"/>
              </a:buClr>
              <a:buChar char="o"/>
              <a:defRPr sz="2000">
                <a:solidFill>
                  <a:schemeClr val="tx1"/>
                </a:solidFill>
                <a:latin typeface="Perpetua" pitchFamily="18" charset="0"/>
              </a:defRPr>
            </a:lvl7pPr>
            <a:lvl8pPr marL="3429000" indent="-228600" eaLnBrk="0" fontAlgn="base" hangingPunct="0">
              <a:spcBef>
                <a:spcPts val="375"/>
              </a:spcBef>
              <a:spcAft>
                <a:spcPct val="0"/>
              </a:spcAft>
              <a:buClr>
                <a:srgbClr val="A28E6A"/>
              </a:buClr>
              <a:buChar char="o"/>
              <a:defRPr sz="2000">
                <a:solidFill>
                  <a:schemeClr val="tx1"/>
                </a:solidFill>
                <a:latin typeface="Perpetua" pitchFamily="18" charset="0"/>
              </a:defRPr>
            </a:lvl8pPr>
            <a:lvl9pPr marL="3886200" indent="-228600" eaLnBrk="0" fontAlgn="base" hangingPunct="0">
              <a:spcBef>
                <a:spcPts val="375"/>
              </a:spcBef>
              <a:spcAft>
                <a:spcPct val="0"/>
              </a:spcAft>
              <a:buClr>
                <a:srgbClr val="A28E6A"/>
              </a:buClr>
              <a:buChar char="o"/>
              <a:defRPr sz="2000">
                <a:solidFill>
                  <a:schemeClr val="tx1"/>
                </a:solidFill>
                <a:latin typeface="Perpetua" pitchFamily="18" charset="0"/>
              </a:defRPr>
            </a:lvl9pPr>
          </a:lstStyle>
          <a:p>
            <a:pPr algn="ctr" eaLnBrk="1" hangingPunct="1">
              <a:spcBef>
                <a:spcPct val="50000"/>
              </a:spcBef>
              <a:buClrTx/>
              <a:buSzTx/>
              <a:buFontTx/>
              <a:buNone/>
            </a:pPr>
            <a:r>
              <a:rPr lang="en-US" altLang="en-US" sz="1800">
                <a:latin typeface="Arial" pitchFamily="34" charset="0"/>
              </a:rPr>
              <a:t>hire</a:t>
            </a:r>
          </a:p>
        </p:txBody>
      </p:sp>
      <p:sp>
        <p:nvSpPr>
          <p:cNvPr id="26632" name="Line 16"/>
          <p:cNvSpPr>
            <a:spLocks noChangeShapeType="1"/>
          </p:cNvSpPr>
          <p:nvPr/>
        </p:nvSpPr>
        <p:spPr bwMode="auto">
          <a:xfrm flipV="1">
            <a:off x="4038600" y="800100"/>
            <a:ext cx="609600" cy="742950"/>
          </a:xfrm>
          <a:prstGeom prst="line">
            <a:avLst/>
          </a:prstGeom>
          <a:noFill/>
          <a:ln w="9525">
            <a:solidFill>
              <a:schemeClr val="tx1"/>
            </a:solidFill>
            <a:round/>
            <a:headEnd type="triangle" w="med" len="med"/>
            <a:tailEnd/>
          </a:ln>
          <a:extLst>
            <a:ext uri="{909E8E84-426E-40DD-AFC4-6F175D3DCCD1}">
              <a14:hiddenFill xmlns:a14="http://schemas.microsoft.com/office/drawing/2010/main">
                <a:noFill/>
              </a14:hiddenFill>
            </a:ext>
          </a:extLst>
        </p:spPr>
        <p:txBody>
          <a:bodyPr/>
          <a:lstStyle/>
          <a:p>
            <a:endParaRPr lang="en-US"/>
          </a:p>
        </p:txBody>
      </p:sp>
      <p:sp>
        <p:nvSpPr>
          <p:cNvPr id="26633" name="Line 17"/>
          <p:cNvSpPr>
            <a:spLocks noChangeShapeType="1"/>
          </p:cNvSpPr>
          <p:nvPr/>
        </p:nvSpPr>
        <p:spPr bwMode="auto">
          <a:xfrm flipH="1" flipV="1">
            <a:off x="4724400" y="800100"/>
            <a:ext cx="685800" cy="685800"/>
          </a:xfrm>
          <a:prstGeom prst="line">
            <a:avLst/>
          </a:prstGeom>
          <a:noFill/>
          <a:ln w="9525">
            <a:solidFill>
              <a:schemeClr val="tx1"/>
            </a:solidFill>
            <a:round/>
            <a:headEnd type="triangle" w="med" len="med"/>
            <a:tailEnd/>
          </a:ln>
          <a:extLst>
            <a:ext uri="{909E8E84-426E-40DD-AFC4-6F175D3DCCD1}">
              <a14:hiddenFill xmlns:a14="http://schemas.microsoft.com/office/drawing/2010/main">
                <a:noFill/>
              </a14:hiddenFill>
            </a:ext>
          </a:extLst>
        </p:spPr>
        <p:txBody>
          <a:bodyPr/>
          <a:lstStyle/>
          <a:p>
            <a:endParaRPr lang="en-US"/>
          </a:p>
        </p:txBody>
      </p:sp>
      <p:sp>
        <p:nvSpPr>
          <p:cNvPr id="26634" name="Text Box 63"/>
          <p:cNvSpPr txBox="1">
            <a:spLocks noChangeArrowheads="1"/>
          </p:cNvSpPr>
          <p:nvPr/>
        </p:nvSpPr>
        <p:spPr bwMode="auto">
          <a:xfrm>
            <a:off x="4876800" y="1485900"/>
            <a:ext cx="1447800" cy="369332"/>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spcBef>
                <a:spcPts val="575"/>
              </a:spcBef>
              <a:buClr>
                <a:schemeClr val="accent1"/>
              </a:buClr>
              <a:buSzPct val="85000"/>
              <a:buFont typeface="Wingdings 2" pitchFamily="18" charset="2"/>
              <a:buChar char=""/>
              <a:defRPr sz="2600">
                <a:solidFill>
                  <a:schemeClr val="tx1"/>
                </a:solidFill>
                <a:latin typeface="Perpetua" pitchFamily="18" charset="0"/>
              </a:defRPr>
            </a:lvl1pPr>
            <a:lvl2pPr marL="742950" indent="-285750">
              <a:spcBef>
                <a:spcPts val="375"/>
              </a:spcBef>
              <a:buClr>
                <a:schemeClr val="accent2"/>
              </a:buClr>
              <a:buSzPct val="85000"/>
              <a:buFont typeface="Wingdings 2" pitchFamily="18" charset="2"/>
              <a:buChar char=""/>
              <a:defRPr sz="2400">
                <a:solidFill>
                  <a:schemeClr val="tx1"/>
                </a:solidFill>
                <a:latin typeface="Perpetua" pitchFamily="18" charset="0"/>
              </a:defRPr>
            </a:lvl2pPr>
            <a:lvl3pPr marL="1143000" indent="-228600">
              <a:spcBef>
                <a:spcPts val="375"/>
              </a:spcBef>
              <a:buClr>
                <a:srgbClr val="E6B1AB"/>
              </a:buClr>
              <a:buSzPct val="85000"/>
              <a:buFont typeface="Wingdings 2" pitchFamily="18" charset="2"/>
              <a:buChar char=""/>
              <a:defRPr sz="2000">
                <a:solidFill>
                  <a:schemeClr val="tx1"/>
                </a:solidFill>
                <a:latin typeface="Perpetua" pitchFamily="18" charset="0"/>
              </a:defRPr>
            </a:lvl3pPr>
            <a:lvl4pPr marL="1600200" indent="-228600">
              <a:spcBef>
                <a:spcPts val="375"/>
              </a:spcBef>
              <a:buClr>
                <a:srgbClr val="A28E6A"/>
              </a:buClr>
              <a:buSzPct val="80000"/>
              <a:buFont typeface="Wingdings 2" pitchFamily="18" charset="2"/>
              <a:buChar char=""/>
              <a:defRPr sz="2000">
                <a:solidFill>
                  <a:schemeClr val="tx1"/>
                </a:solidFill>
                <a:latin typeface="Perpetua" pitchFamily="18" charset="0"/>
              </a:defRPr>
            </a:lvl4pPr>
            <a:lvl5pPr marL="2057400" indent="-228600">
              <a:spcBef>
                <a:spcPts val="375"/>
              </a:spcBef>
              <a:buClr>
                <a:srgbClr val="A28E6A"/>
              </a:buClr>
              <a:buChar char="o"/>
              <a:defRPr sz="2000">
                <a:solidFill>
                  <a:schemeClr val="tx1"/>
                </a:solidFill>
                <a:latin typeface="Perpetua" pitchFamily="18" charset="0"/>
              </a:defRPr>
            </a:lvl5pPr>
            <a:lvl6pPr marL="2514600" indent="-228600" eaLnBrk="0" fontAlgn="base" hangingPunct="0">
              <a:spcBef>
                <a:spcPts val="375"/>
              </a:spcBef>
              <a:spcAft>
                <a:spcPct val="0"/>
              </a:spcAft>
              <a:buClr>
                <a:srgbClr val="A28E6A"/>
              </a:buClr>
              <a:buChar char="o"/>
              <a:defRPr sz="2000">
                <a:solidFill>
                  <a:schemeClr val="tx1"/>
                </a:solidFill>
                <a:latin typeface="Perpetua" pitchFamily="18" charset="0"/>
              </a:defRPr>
            </a:lvl6pPr>
            <a:lvl7pPr marL="2971800" indent="-228600" eaLnBrk="0" fontAlgn="base" hangingPunct="0">
              <a:spcBef>
                <a:spcPts val="375"/>
              </a:spcBef>
              <a:spcAft>
                <a:spcPct val="0"/>
              </a:spcAft>
              <a:buClr>
                <a:srgbClr val="A28E6A"/>
              </a:buClr>
              <a:buChar char="o"/>
              <a:defRPr sz="2000">
                <a:solidFill>
                  <a:schemeClr val="tx1"/>
                </a:solidFill>
                <a:latin typeface="Perpetua" pitchFamily="18" charset="0"/>
              </a:defRPr>
            </a:lvl7pPr>
            <a:lvl8pPr marL="3429000" indent="-228600" eaLnBrk="0" fontAlgn="base" hangingPunct="0">
              <a:spcBef>
                <a:spcPts val="375"/>
              </a:spcBef>
              <a:spcAft>
                <a:spcPct val="0"/>
              </a:spcAft>
              <a:buClr>
                <a:srgbClr val="A28E6A"/>
              </a:buClr>
              <a:buChar char="o"/>
              <a:defRPr sz="2000">
                <a:solidFill>
                  <a:schemeClr val="tx1"/>
                </a:solidFill>
                <a:latin typeface="Perpetua" pitchFamily="18" charset="0"/>
              </a:defRPr>
            </a:lvl8pPr>
            <a:lvl9pPr marL="3886200" indent="-228600" eaLnBrk="0" fontAlgn="base" hangingPunct="0">
              <a:spcBef>
                <a:spcPts val="375"/>
              </a:spcBef>
              <a:spcAft>
                <a:spcPct val="0"/>
              </a:spcAft>
              <a:buClr>
                <a:srgbClr val="A28E6A"/>
              </a:buClr>
              <a:buChar char="o"/>
              <a:defRPr sz="2000">
                <a:solidFill>
                  <a:schemeClr val="tx1"/>
                </a:solidFill>
                <a:latin typeface="Perpetua" pitchFamily="18" charset="0"/>
              </a:defRPr>
            </a:lvl9pPr>
          </a:lstStyle>
          <a:p>
            <a:pPr eaLnBrk="1" hangingPunct="1">
              <a:spcBef>
                <a:spcPct val="50000"/>
              </a:spcBef>
              <a:buClrTx/>
              <a:buSzTx/>
              <a:buFontTx/>
              <a:buNone/>
            </a:pPr>
            <a:r>
              <a:rPr lang="en-US" altLang="en-US" sz="1800">
                <a:latin typeface="Arial" pitchFamily="34" charset="0"/>
              </a:rPr>
              <a:t>programmer</a:t>
            </a:r>
          </a:p>
        </p:txBody>
      </p:sp>
      <p:sp>
        <p:nvSpPr>
          <p:cNvPr id="26635" name="Text Box 64"/>
          <p:cNvSpPr txBox="1">
            <a:spLocks noChangeArrowheads="1"/>
          </p:cNvSpPr>
          <p:nvPr/>
        </p:nvSpPr>
        <p:spPr bwMode="auto">
          <a:xfrm>
            <a:off x="4495800" y="3086100"/>
            <a:ext cx="1219200" cy="369332"/>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spcBef>
                <a:spcPts val="575"/>
              </a:spcBef>
              <a:buClr>
                <a:schemeClr val="accent1"/>
              </a:buClr>
              <a:buSzPct val="85000"/>
              <a:buFont typeface="Wingdings 2" pitchFamily="18" charset="2"/>
              <a:buChar char=""/>
              <a:defRPr sz="2600">
                <a:solidFill>
                  <a:schemeClr val="tx1"/>
                </a:solidFill>
                <a:latin typeface="Perpetua" pitchFamily="18" charset="0"/>
              </a:defRPr>
            </a:lvl1pPr>
            <a:lvl2pPr marL="742950" indent="-285750">
              <a:spcBef>
                <a:spcPts val="375"/>
              </a:spcBef>
              <a:buClr>
                <a:schemeClr val="accent2"/>
              </a:buClr>
              <a:buSzPct val="85000"/>
              <a:buFont typeface="Wingdings 2" pitchFamily="18" charset="2"/>
              <a:buChar char=""/>
              <a:defRPr sz="2400">
                <a:solidFill>
                  <a:schemeClr val="tx1"/>
                </a:solidFill>
                <a:latin typeface="Perpetua" pitchFamily="18" charset="0"/>
              </a:defRPr>
            </a:lvl2pPr>
            <a:lvl3pPr marL="1143000" indent="-228600">
              <a:spcBef>
                <a:spcPts val="375"/>
              </a:spcBef>
              <a:buClr>
                <a:srgbClr val="E6B1AB"/>
              </a:buClr>
              <a:buSzPct val="85000"/>
              <a:buFont typeface="Wingdings 2" pitchFamily="18" charset="2"/>
              <a:buChar char=""/>
              <a:defRPr sz="2000">
                <a:solidFill>
                  <a:schemeClr val="tx1"/>
                </a:solidFill>
                <a:latin typeface="Perpetua" pitchFamily="18" charset="0"/>
              </a:defRPr>
            </a:lvl3pPr>
            <a:lvl4pPr marL="1600200" indent="-228600">
              <a:spcBef>
                <a:spcPts val="375"/>
              </a:spcBef>
              <a:buClr>
                <a:srgbClr val="A28E6A"/>
              </a:buClr>
              <a:buSzPct val="80000"/>
              <a:buFont typeface="Wingdings 2" pitchFamily="18" charset="2"/>
              <a:buChar char=""/>
              <a:defRPr sz="2000">
                <a:solidFill>
                  <a:schemeClr val="tx1"/>
                </a:solidFill>
                <a:latin typeface="Perpetua" pitchFamily="18" charset="0"/>
              </a:defRPr>
            </a:lvl4pPr>
            <a:lvl5pPr marL="2057400" indent="-228600">
              <a:spcBef>
                <a:spcPts val="375"/>
              </a:spcBef>
              <a:buClr>
                <a:srgbClr val="A28E6A"/>
              </a:buClr>
              <a:buChar char="o"/>
              <a:defRPr sz="2000">
                <a:solidFill>
                  <a:schemeClr val="tx1"/>
                </a:solidFill>
                <a:latin typeface="Perpetua" pitchFamily="18" charset="0"/>
              </a:defRPr>
            </a:lvl5pPr>
            <a:lvl6pPr marL="2514600" indent="-228600" eaLnBrk="0" fontAlgn="base" hangingPunct="0">
              <a:spcBef>
                <a:spcPts val="375"/>
              </a:spcBef>
              <a:spcAft>
                <a:spcPct val="0"/>
              </a:spcAft>
              <a:buClr>
                <a:srgbClr val="A28E6A"/>
              </a:buClr>
              <a:buChar char="o"/>
              <a:defRPr sz="2000">
                <a:solidFill>
                  <a:schemeClr val="tx1"/>
                </a:solidFill>
                <a:latin typeface="Perpetua" pitchFamily="18" charset="0"/>
              </a:defRPr>
            </a:lvl6pPr>
            <a:lvl7pPr marL="2971800" indent="-228600" eaLnBrk="0" fontAlgn="base" hangingPunct="0">
              <a:spcBef>
                <a:spcPts val="375"/>
              </a:spcBef>
              <a:spcAft>
                <a:spcPct val="0"/>
              </a:spcAft>
              <a:buClr>
                <a:srgbClr val="A28E6A"/>
              </a:buClr>
              <a:buChar char="o"/>
              <a:defRPr sz="2000">
                <a:solidFill>
                  <a:schemeClr val="tx1"/>
                </a:solidFill>
                <a:latin typeface="Perpetua" pitchFamily="18" charset="0"/>
              </a:defRPr>
            </a:lvl7pPr>
            <a:lvl8pPr marL="3429000" indent="-228600" eaLnBrk="0" fontAlgn="base" hangingPunct="0">
              <a:spcBef>
                <a:spcPts val="375"/>
              </a:spcBef>
              <a:spcAft>
                <a:spcPct val="0"/>
              </a:spcAft>
              <a:buClr>
                <a:srgbClr val="A28E6A"/>
              </a:buClr>
              <a:buChar char="o"/>
              <a:defRPr sz="2000">
                <a:solidFill>
                  <a:schemeClr val="tx1"/>
                </a:solidFill>
                <a:latin typeface="Perpetua" pitchFamily="18" charset="0"/>
              </a:defRPr>
            </a:lvl8pPr>
            <a:lvl9pPr marL="3886200" indent="-228600" eaLnBrk="0" fontAlgn="base" hangingPunct="0">
              <a:spcBef>
                <a:spcPts val="375"/>
              </a:spcBef>
              <a:spcAft>
                <a:spcPct val="0"/>
              </a:spcAft>
              <a:buClr>
                <a:srgbClr val="A28E6A"/>
              </a:buClr>
              <a:buChar char="o"/>
              <a:defRPr sz="2000">
                <a:solidFill>
                  <a:schemeClr val="tx1"/>
                </a:solidFill>
                <a:latin typeface="Perpetua" pitchFamily="18" charset="0"/>
              </a:defRPr>
            </a:lvl9pPr>
          </a:lstStyle>
          <a:p>
            <a:pPr eaLnBrk="1" hangingPunct="1">
              <a:spcBef>
                <a:spcPct val="50000"/>
              </a:spcBef>
              <a:buClrTx/>
              <a:buSzTx/>
              <a:buFontTx/>
              <a:buNone/>
            </a:pPr>
            <a:r>
              <a:rPr lang="en-US" altLang="en-US" sz="1800">
                <a:latin typeface="Arial" pitchFamily="34" charset="0"/>
              </a:rPr>
              <a:t>computer</a:t>
            </a:r>
          </a:p>
        </p:txBody>
      </p:sp>
      <p:sp>
        <p:nvSpPr>
          <p:cNvPr id="26636" name="Line 65"/>
          <p:cNvSpPr>
            <a:spLocks noChangeShapeType="1"/>
          </p:cNvSpPr>
          <p:nvPr/>
        </p:nvSpPr>
        <p:spPr bwMode="auto">
          <a:xfrm flipV="1">
            <a:off x="4953000" y="1771650"/>
            <a:ext cx="609600" cy="1325166"/>
          </a:xfrm>
          <a:prstGeom prst="line">
            <a:avLst/>
          </a:prstGeom>
          <a:noFill/>
          <a:ln w="9525">
            <a:solidFill>
              <a:schemeClr val="tx1"/>
            </a:solidFill>
            <a:round/>
            <a:headEnd type="triangle" w="med" len="med"/>
            <a:tailEnd/>
          </a:ln>
          <a:extLst>
            <a:ext uri="{909E8E84-426E-40DD-AFC4-6F175D3DCCD1}">
              <a14:hiddenFill xmlns:a14="http://schemas.microsoft.com/office/drawing/2010/main">
                <a:noFill/>
              </a14:hiddenFill>
            </a:ext>
          </a:extLst>
        </p:spPr>
        <p:txBody>
          <a:bodyPr/>
          <a:lstStyle/>
          <a:p>
            <a:endParaRPr lang="en-US"/>
          </a:p>
        </p:txBody>
      </p:sp>
      <p:sp>
        <p:nvSpPr>
          <p:cNvPr id="26637" name="Text Box 66"/>
          <p:cNvSpPr txBox="1">
            <a:spLocks noChangeArrowheads="1"/>
          </p:cNvSpPr>
          <p:nvPr/>
        </p:nvSpPr>
        <p:spPr bwMode="auto">
          <a:xfrm>
            <a:off x="2514600" y="3554016"/>
            <a:ext cx="1219200" cy="369332"/>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spcBef>
                <a:spcPts val="575"/>
              </a:spcBef>
              <a:buClr>
                <a:schemeClr val="accent1"/>
              </a:buClr>
              <a:buSzPct val="85000"/>
              <a:buFont typeface="Wingdings 2" pitchFamily="18" charset="2"/>
              <a:buChar char=""/>
              <a:defRPr sz="2600">
                <a:solidFill>
                  <a:schemeClr val="tx1"/>
                </a:solidFill>
                <a:latin typeface="Perpetua" pitchFamily="18" charset="0"/>
              </a:defRPr>
            </a:lvl1pPr>
            <a:lvl2pPr marL="742950" indent="-285750">
              <a:spcBef>
                <a:spcPts val="375"/>
              </a:spcBef>
              <a:buClr>
                <a:schemeClr val="accent2"/>
              </a:buClr>
              <a:buSzPct val="85000"/>
              <a:buFont typeface="Wingdings 2" pitchFamily="18" charset="2"/>
              <a:buChar char=""/>
              <a:defRPr sz="2400">
                <a:solidFill>
                  <a:schemeClr val="tx1"/>
                </a:solidFill>
                <a:latin typeface="Perpetua" pitchFamily="18" charset="0"/>
              </a:defRPr>
            </a:lvl2pPr>
            <a:lvl3pPr marL="1143000" indent="-228600">
              <a:spcBef>
                <a:spcPts val="375"/>
              </a:spcBef>
              <a:buClr>
                <a:srgbClr val="E6B1AB"/>
              </a:buClr>
              <a:buSzPct val="85000"/>
              <a:buFont typeface="Wingdings 2" pitchFamily="18" charset="2"/>
              <a:buChar char=""/>
              <a:defRPr sz="2000">
                <a:solidFill>
                  <a:schemeClr val="tx1"/>
                </a:solidFill>
                <a:latin typeface="Perpetua" pitchFamily="18" charset="0"/>
              </a:defRPr>
            </a:lvl3pPr>
            <a:lvl4pPr marL="1600200" indent="-228600">
              <a:spcBef>
                <a:spcPts val="375"/>
              </a:spcBef>
              <a:buClr>
                <a:srgbClr val="A28E6A"/>
              </a:buClr>
              <a:buSzPct val="80000"/>
              <a:buFont typeface="Wingdings 2" pitchFamily="18" charset="2"/>
              <a:buChar char=""/>
              <a:defRPr sz="2000">
                <a:solidFill>
                  <a:schemeClr val="tx1"/>
                </a:solidFill>
                <a:latin typeface="Perpetua" pitchFamily="18" charset="0"/>
              </a:defRPr>
            </a:lvl4pPr>
            <a:lvl5pPr marL="2057400" indent="-228600">
              <a:spcBef>
                <a:spcPts val="375"/>
              </a:spcBef>
              <a:buClr>
                <a:srgbClr val="A28E6A"/>
              </a:buClr>
              <a:buChar char="o"/>
              <a:defRPr sz="2000">
                <a:solidFill>
                  <a:schemeClr val="tx1"/>
                </a:solidFill>
                <a:latin typeface="Perpetua" pitchFamily="18" charset="0"/>
              </a:defRPr>
            </a:lvl5pPr>
            <a:lvl6pPr marL="2514600" indent="-228600" eaLnBrk="0" fontAlgn="base" hangingPunct="0">
              <a:spcBef>
                <a:spcPts val="375"/>
              </a:spcBef>
              <a:spcAft>
                <a:spcPct val="0"/>
              </a:spcAft>
              <a:buClr>
                <a:srgbClr val="A28E6A"/>
              </a:buClr>
              <a:buChar char="o"/>
              <a:defRPr sz="2000">
                <a:solidFill>
                  <a:schemeClr val="tx1"/>
                </a:solidFill>
                <a:latin typeface="Perpetua" pitchFamily="18" charset="0"/>
              </a:defRPr>
            </a:lvl6pPr>
            <a:lvl7pPr marL="2971800" indent="-228600" eaLnBrk="0" fontAlgn="base" hangingPunct="0">
              <a:spcBef>
                <a:spcPts val="375"/>
              </a:spcBef>
              <a:spcAft>
                <a:spcPct val="0"/>
              </a:spcAft>
              <a:buClr>
                <a:srgbClr val="A28E6A"/>
              </a:buClr>
              <a:buChar char="o"/>
              <a:defRPr sz="2000">
                <a:solidFill>
                  <a:schemeClr val="tx1"/>
                </a:solidFill>
                <a:latin typeface="Perpetua" pitchFamily="18" charset="0"/>
              </a:defRPr>
            </a:lvl7pPr>
            <a:lvl8pPr marL="3429000" indent="-228600" eaLnBrk="0" fontAlgn="base" hangingPunct="0">
              <a:spcBef>
                <a:spcPts val="375"/>
              </a:spcBef>
              <a:spcAft>
                <a:spcPct val="0"/>
              </a:spcAft>
              <a:buClr>
                <a:srgbClr val="A28E6A"/>
              </a:buClr>
              <a:buChar char="o"/>
              <a:defRPr sz="2000">
                <a:solidFill>
                  <a:schemeClr val="tx1"/>
                </a:solidFill>
                <a:latin typeface="Perpetua" pitchFamily="18" charset="0"/>
              </a:defRPr>
            </a:lvl8pPr>
            <a:lvl9pPr marL="3886200" indent="-228600" eaLnBrk="0" fontAlgn="base" hangingPunct="0">
              <a:spcBef>
                <a:spcPts val="375"/>
              </a:spcBef>
              <a:spcAft>
                <a:spcPct val="0"/>
              </a:spcAft>
              <a:buClr>
                <a:srgbClr val="A28E6A"/>
              </a:buClr>
              <a:buChar char="o"/>
              <a:defRPr sz="2000">
                <a:solidFill>
                  <a:schemeClr val="tx1"/>
                </a:solidFill>
                <a:latin typeface="Perpetua" pitchFamily="18" charset="0"/>
              </a:defRPr>
            </a:lvl9pPr>
          </a:lstStyle>
          <a:p>
            <a:pPr eaLnBrk="1" hangingPunct="1">
              <a:spcBef>
                <a:spcPct val="50000"/>
              </a:spcBef>
              <a:buClrTx/>
              <a:buSzTx/>
              <a:buFontTx/>
              <a:buNone/>
            </a:pPr>
            <a:r>
              <a:rPr lang="en-US" altLang="en-US" sz="1800">
                <a:latin typeface="Arial" pitchFamily="34" charset="0"/>
              </a:rPr>
              <a:t>software</a:t>
            </a:r>
          </a:p>
        </p:txBody>
      </p:sp>
      <p:sp>
        <p:nvSpPr>
          <p:cNvPr id="17" name="Line 67"/>
          <p:cNvSpPr>
            <a:spLocks noChangeShapeType="1"/>
          </p:cNvSpPr>
          <p:nvPr/>
        </p:nvSpPr>
        <p:spPr bwMode="auto">
          <a:xfrm flipH="1" flipV="1">
            <a:off x="2667000" y="3028950"/>
            <a:ext cx="381000" cy="525066"/>
          </a:xfrm>
          <a:prstGeom prst="line">
            <a:avLst/>
          </a:prstGeom>
          <a:noFill/>
          <a:ln w="9525">
            <a:solidFill>
              <a:schemeClr val="tx1"/>
            </a:solidFill>
            <a:round/>
            <a:headEnd type="triangle" w="med" len="med"/>
            <a:tailEnd/>
          </a:ln>
          <a:extLst>
            <a:ext uri="{909E8E84-426E-40DD-AFC4-6F175D3DCCD1}">
              <a14:hiddenFill xmlns:a14="http://schemas.microsoft.com/office/drawing/2010/main">
                <a:noFill/>
              </a14:hiddenFill>
            </a:ext>
          </a:extLst>
        </p:spPr>
        <p:txBody>
          <a:bodyPr/>
          <a:lstStyle/>
          <a:p>
            <a:endParaRPr lang="en-US"/>
          </a:p>
        </p:txBody>
      </p:sp>
      <p:sp>
        <p:nvSpPr>
          <p:cNvPr id="18" name="Text Box 81"/>
          <p:cNvSpPr txBox="1">
            <a:spLocks noChangeArrowheads="1"/>
          </p:cNvSpPr>
          <p:nvPr/>
        </p:nvSpPr>
        <p:spPr bwMode="auto">
          <a:xfrm>
            <a:off x="990600" y="3554016"/>
            <a:ext cx="381000" cy="369332"/>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spcBef>
                <a:spcPts val="575"/>
              </a:spcBef>
              <a:buClr>
                <a:schemeClr val="accent1"/>
              </a:buClr>
              <a:buSzPct val="85000"/>
              <a:buFont typeface="Wingdings 2" pitchFamily="18" charset="2"/>
              <a:buChar char=""/>
              <a:defRPr sz="2600">
                <a:solidFill>
                  <a:schemeClr val="tx1"/>
                </a:solidFill>
                <a:latin typeface="Perpetua" pitchFamily="18" charset="0"/>
              </a:defRPr>
            </a:lvl1pPr>
            <a:lvl2pPr marL="742950" indent="-285750">
              <a:spcBef>
                <a:spcPts val="375"/>
              </a:spcBef>
              <a:buClr>
                <a:schemeClr val="accent2"/>
              </a:buClr>
              <a:buSzPct val="85000"/>
              <a:buFont typeface="Wingdings 2" pitchFamily="18" charset="2"/>
              <a:buChar char=""/>
              <a:defRPr sz="2400">
                <a:solidFill>
                  <a:schemeClr val="tx1"/>
                </a:solidFill>
                <a:latin typeface="Perpetua" pitchFamily="18" charset="0"/>
              </a:defRPr>
            </a:lvl2pPr>
            <a:lvl3pPr marL="1143000" indent="-228600">
              <a:spcBef>
                <a:spcPts val="375"/>
              </a:spcBef>
              <a:buClr>
                <a:srgbClr val="E6B1AB"/>
              </a:buClr>
              <a:buSzPct val="85000"/>
              <a:buFont typeface="Wingdings 2" pitchFamily="18" charset="2"/>
              <a:buChar char=""/>
              <a:defRPr sz="2000">
                <a:solidFill>
                  <a:schemeClr val="tx1"/>
                </a:solidFill>
                <a:latin typeface="Perpetua" pitchFamily="18" charset="0"/>
              </a:defRPr>
            </a:lvl3pPr>
            <a:lvl4pPr marL="1600200" indent="-228600">
              <a:spcBef>
                <a:spcPts val="375"/>
              </a:spcBef>
              <a:buClr>
                <a:srgbClr val="A28E6A"/>
              </a:buClr>
              <a:buSzPct val="80000"/>
              <a:buFont typeface="Wingdings 2" pitchFamily="18" charset="2"/>
              <a:buChar char=""/>
              <a:defRPr sz="2000">
                <a:solidFill>
                  <a:schemeClr val="tx1"/>
                </a:solidFill>
                <a:latin typeface="Perpetua" pitchFamily="18" charset="0"/>
              </a:defRPr>
            </a:lvl4pPr>
            <a:lvl5pPr marL="2057400" indent="-228600">
              <a:spcBef>
                <a:spcPts val="375"/>
              </a:spcBef>
              <a:buClr>
                <a:srgbClr val="A28E6A"/>
              </a:buClr>
              <a:buChar char="o"/>
              <a:defRPr sz="2000">
                <a:solidFill>
                  <a:schemeClr val="tx1"/>
                </a:solidFill>
                <a:latin typeface="Perpetua" pitchFamily="18" charset="0"/>
              </a:defRPr>
            </a:lvl5pPr>
            <a:lvl6pPr marL="2514600" indent="-228600" eaLnBrk="0" fontAlgn="base" hangingPunct="0">
              <a:spcBef>
                <a:spcPts val="375"/>
              </a:spcBef>
              <a:spcAft>
                <a:spcPct val="0"/>
              </a:spcAft>
              <a:buClr>
                <a:srgbClr val="A28E6A"/>
              </a:buClr>
              <a:buChar char="o"/>
              <a:defRPr sz="2000">
                <a:solidFill>
                  <a:schemeClr val="tx1"/>
                </a:solidFill>
                <a:latin typeface="Perpetua" pitchFamily="18" charset="0"/>
              </a:defRPr>
            </a:lvl6pPr>
            <a:lvl7pPr marL="2971800" indent="-228600" eaLnBrk="0" fontAlgn="base" hangingPunct="0">
              <a:spcBef>
                <a:spcPts val="375"/>
              </a:spcBef>
              <a:spcAft>
                <a:spcPct val="0"/>
              </a:spcAft>
              <a:buClr>
                <a:srgbClr val="A28E6A"/>
              </a:buClr>
              <a:buChar char="o"/>
              <a:defRPr sz="2000">
                <a:solidFill>
                  <a:schemeClr val="tx1"/>
                </a:solidFill>
                <a:latin typeface="Perpetua" pitchFamily="18" charset="0"/>
              </a:defRPr>
            </a:lvl7pPr>
            <a:lvl8pPr marL="3429000" indent="-228600" eaLnBrk="0" fontAlgn="base" hangingPunct="0">
              <a:spcBef>
                <a:spcPts val="375"/>
              </a:spcBef>
              <a:spcAft>
                <a:spcPct val="0"/>
              </a:spcAft>
              <a:buClr>
                <a:srgbClr val="A28E6A"/>
              </a:buClr>
              <a:buChar char="o"/>
              <a:defRPr sz="2000">
                <a:solidFill>
                  <a:schemeClr val="tx1"/>
                </a:solidFill>
                <a:latin typeface="Perpetua" pitchFamily="18" charset="0"/>
              </a:defRPr>
            </a:lvl8pPr>
            <a:lvl9pPr marL="3886200" indent="-228600" eaLnBrk="0" fontAlgn="base" hangingPunct="0">
              <a:spcBef>
                <a:spcPts val="375"/>
              </a:spcBef>
              <a:spcAft>
                <a:spcPct val="0"/>
              </a:spcAft>
              <a:buClr>
                <a:srgbClr val="A28E6A"/>
              </a:buClr>
              <a:buChar char="o"/>
              <a:defRPr sz="2000">
                <a:solidFill>
                  <a:schemeClr val="tx1"/>
                </a:solidFill>
                <a:latin typeface="Perpetua" pitchFamily="18" charset="0"/>
              </a:defRPr>
            </a:lvl9pPr>
          </a:lstStyle>
          <a:p>
            <a:pPr eaLnBrk="1" hangingPunct="1">
              <a:spcBef>
                <a:spcPct val="50000"/>
              </a:spcBef>
              <a:buClrTx/>
              <a:buSzTx/>
              <a:buFontTx/>
              <a:buNone/>
            </a:pPr>
            <a:r>
              <a:rPr lang="en-US" altLang="en-US" sz="1800">
                <a:latin typeface="Arial" pitchFamily="34" charset="0"/>
              </a:rPr>
              <a:t>a</a:t>
            </a:r>
          </a:p>
        </p:txBody>
      </p:sp>
      <p:sp>
        <p:nvSpPr>
          <p:cNvPr id="19" name="Line 82"/>
          <p:cNvSpPr>
            <a:spLocks noChangeShapeType="1"/>
          </p:cNvSpPr>
          <p:nvPr/>
        </p:nvSpPr>
        <p:spPr bwMode="auto">
          <a:xfrm flipV="1">
            <a:off x="1143000" y="3028950"/>
            <a:ext cx="533400" cy="514350"/>
          </a:xfrm>
          <a:prstGeom prst="line">
            <a:avLst/>
          </a:prstGeom>
          <a:noFill/>
          <a:ln w="9525">
            <a:solidFill>
              <a:schemeClr val="tx1"/>
            </a:solidFill>
            <a:round/>
            <a:headEnd type="triangle" w="med" len="med"/>
            <a:tailEnd/>
          </a:ln>
          <a:extLst>
            <a:ext uri="{909E8E84-426E-40DD-AFC4-6F175D3DCCD1}">
              <a14:hiddenFill xmlns:a14="http://schemas.microsoft.com/office/drawing/2010/main">
                <a:noFill/>
              </a14:hiddenFill>
            </a:ext>
          </a:extLst>
        </p:spPr>
        <p:txBody>
          <a:bodyPr/>
          <a:lstStyle/>
          <a:p>
            <a:endParaRPr lang="en-US"/>
          </a:p>
        </p:txBody>
      </p:sp>
      <p:sp>
        <p:nvSpPr>
          <p:cNvPr id="20" name="Text Box 88"/>
          <p:cNvSpPr txBox="1">
            <a:spLocks noChangeArrowheads="1"/>
          </p:cNvSpPr>
          <p:nvPr/>
        </p:nvSpPr>
        <p:spPr bwMode="auto">
          <a:xfrm>
            <a:off x="1219200" y="1439466"/>
            <a:ext cx="533400" cy="369332"/>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spcBef>
                <a:spcPts val="575"/>
              </a:spcBef>
              <a:buClr>
                <a:schemeClr val="accent1"/>
              </a:buClr>
              <a:buSzPct val="85000"/>
              <a:buFont typeface="Wingdings 2" pitchFamily="18" charset="2"/>
              <a:buChar char=""/>
              <a:defRPr sz="2600">
                <a:solidFill>
                  <a:schemeClr val="tx1"/>
                </a:solidFill>
                <a:latin typeface="Perpetua" pitchFamily="18" charset="0"/>
              </a:defRPr>
            </a:lvl1pPr>
            <a:lvl2pPr marL="742950" indent="-285750">
              <a:spcBef>
                <a:spcPts val="375"/>
              </a:spcBef>
              <a:buClr>
                <a:schemeClr val="accent2"/>
              </a:buClr>
              <a:buSzPct val="85000"/>
              <a:buFont typeface="Wingdings 2" pitchFamily="18" charset="2"/>
              <a:buChar char=""/>
              <a:defRPr sz="2400">
                <a:solidFill>
                  <a:schemeClr val="tx1"/>
                </a:solidFill>
                <a:latin typeface="Perpetua" pitchFamily="18" charset="0"/>
              </a:defRPr>
            </a:lvl2pPr>
            <a:lvl3pPr marL="1143000" indent="-228600">
              <a:spcBef>
                <a:spcPts val="375"/>
              </a:spcBef>
              <a:buClr>
                <a:srgbClr val="E6B1AB"/>
              </a:buClr>
              <a:buSzPct val="85000"/>
              <a:buFont typeface="Wingdings 2" pitchFamily="18" charset="2"/>
              <a:buChar char=""/>
              <a:defRPr sz="2000">
                <a:solidFill>
                  <a:schemeClr val="tx1"/>
                </a:solidFill>
                <a:latin typeface="Perpetua" pitchFamily="18" charset="0"/>
              </a:defRPr>
            </a:lvl3pPr>
            <a:lvl4pPr marL="1600200" indent="-228600">
              <a:spcBef>
                <a:spcPts val="375"/>
              </a:spcBef>
              <a:buClr>
                <a:srgbClr val="A28E6A"/>
              </a:buClr>
              <a:buSzPct val="80000"/>
              <a:buFont typeface="Wingdings 2" pitchFamily="18" charset="2"/>
              <a:buChar char=""/>
              <a:defRPr sz="2000">
                <a:solidFill>
                  <a:schemeClr val="tx1"/>
                </a:solidFill>
                <a:latin typeface="Perpetua" pitchFamily="18" charset="0"/>
              </a:defRPr>
            </a:lvl4pPr>
            <a:lvl5pPr marL="2057400" indent="-228600">
              <a:spcBef>
                <a:spcPts val="375"/>
              </a:spcBef>
              <a:buClr>
                <a:srgbClr val="A28E6A"/>
              </a:buClr>
              <a:buChar char="o"/>
              <a:defRPr sz="2000">
                <a:solidFill>
                  <a:schemeClr val="tx1"/>
                </a:solidFill>
                <a:latin typeface="Perpetua" pitchFamily="18" charset="0"/>
              </a:defRPr>
            </a:lvl5pPr>
            <a:lvl6pPr marL="2514600" indent="-228600" eaLnBrk="0" fontAlgn="base" hangingPunct="0">
              <a:spcBef>
                <a:spcPts val="375"/>
              </a:spcBef>
              <a:spcAft>
                <a:spcPct val="0"/>
              </a:spcAft>
              <a:buClr>
                <a:srgbClr val="A28E6A"/>
              </a:buClr>
              <a:buChar char="o"/>
              <a:defRPr sz="2000">
                <a:solidFill>
                  <a:schemeClr val="tx1"/>
                </a:solidFill>
                <a:latin typeface="Perpetua" pitchFamily="18" charset="0"/>
              </a:defRPr>
            </a:lvl6pPr>
            <a:lvl7pPr marL="2971800" indent="-228600" eaLnBrk="0" fontAlgn="base" hangingPunct="0">
              <a:spcBef>
                <a:spcPts val="375"/>
              </a:spcBef>
              <a:spcAft>
                <a:spcPct val="0"/>
              </a:spcAft>
              <a:buClr>
                <a:srgbClr val="A28E6A"/>
              </a:buClr>
              <a:buChar char="o"/>
              <a:defRPr sz="2000">
                <a:solidFill>
                  <a:schemeClr val="tx1"/>
                </a:solidFill>
                <a:latin typeface="Perpetua" pitchFamily="18" charset="0"/>
              </a:defRPr>
            </a:lvl7pPr>
            <a:lvl8pPr marL="3429000" indent="-228600" eaLnBrk="0" fontAlgn="base" hangingPunct="0">
              <a:spcBef>
                <a:spcPts val="375"/>
              </a:spcBef>
              <a:spcAft>
                <a:spcPct val="0"/>
              </a:spcAft>
              <a:buClr>
                <a:srgbClr val="A28E6A"/>
              </a:buClr>
              <a:buChar char="o"/>
              <a:defRPr sz="2000">
                <a:solidFill>
                  <a:schemeClr val="tx1"/>
                </a:solidFill>
                <a:latin typeface="Perpetua" pitchFamily="18" charset="0"/>
              </a:defRPr>
            </a:lvl8pPr>
            <a:lvl9pPr marL="3886200" indent="-228600" eaLnBrk="0" fontAlgn="base" hangingPunct="0">
              <a:spcBef>
                <a:spcPts val="375"/>
              </a:spcBef>
              <a:spcAft>
                <a:spcPct val="0"/>
              </a:spcAft>
              <a:buClr>
                <a:srgbClr val="A28E6A"/>
              </a:buClr>
              <a:buChar char="o"/>
              <a:defRPr sz="2000">
                <a:solidFill>
                  <a:schemeClr val="tx1"/>
                </a:solidFill>
                <a:latin typeface="Perpetua" pitchFamily="18" charset="0"/>
              </a:defRPr>
            </a:lvl9pPr>
          </a:lstStyle>
          <a:p>
            <a:pPr eaLnBrk="1" hangingPunct="1">
              <a:spcBef>
                <a:spcPct val="50000"/>
              </a:spcBef>
              <a:buClrTx/>
              <a:buSzTx/>
              <a:buFontTx/>
              <a:buNone/>
            </a:pPr>
            <a:r>
              <a:rPr lang="en-US" altLang="en-US" sz="1800">
                <a:latin typeface="Arial" pitchFamily="34" charset="0"/>
              </a:rPr>
              <a:t>an</a:t>
            </a:r>
          </a:p>
        </p:txBody>
      </p:sp>
      <p:sp>
        <p:nvSpPr>
          <p:cNvPr id="21" name="Text Box 90"/>
          <p:cNvSpPr txBox="1">
            <a:spLocks noChangeArrowheads="1"/>
          </p:cNvSpPr>
          <p:nvPr/>
        </p:nvSpPr>
        <p:spPr bwMode="auto">
          <a:xfrm>
            <a:off x="2133600" y="1439466"/>
            <a:ext cx="838200" cy="369332"/>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spcBef>
                <a:spcPts val="575"/>
              </a:spcBef>
              <a:buClr>
                <a:schemeClr val="accent1"/>
              </a:buClr>
              <a:buSzPct val="85000"/>
              <a:buFont typeface="Wingdings 2" pitchFamily="18" charset="2"/>
              <a:buChar char=""/>
              <a:defRPr sz="2600">
                <a:solidFill>
                  <a:schemeClr val="tx1"/>
                </a:solidFill>
                <a:latin typeface="Perpetua" pitchFamily="18" charset="0"/>
              </a:defRPr>
            </a:lvl1pPr>
            <a:lvl2pPr marL="742950" indent="-285750">
              <a:spcBef>
                <a:spcPts val="375"/>
              </a:spcBef>
              <a:buClr>
                <a:schemeClr val="accent2"/>
              </a:buClr>
              <a:buSzPct val="85000"/>
              <a:buFont typeface="Wingdings 2" pitchFamily="18" charset="2"/>
              <a:buChar char=""/>
              <a:defRPr sz="2400">
                <a:solidFill>
                  <a:schemeClr val="tx1"/>
                </a:solidFill>
                <a:latin typeface="Perpetua" pitchFamily="18" charset="0"/>
              </a:defRPr>
            </a:lvl2pPr>
            <a:lvl3pPr marL="1143000" indent="-228600">
              <a:spcBef>
                <a:spcPts val="375"/>
              </a:spcBef>
              <a:buClr>
                <a:srgbClr val="E6B1AB"/>
              </a:buClr>
              <a:buSzPct val="85000"/>
              <a:buFont typeface="Wingdings 2" pitchFamily="18" charset="2"/>
              <a:buChar char=""/>
              <a:defRPr sz="2000">
                <a:solidFill>
                  <a:schemeClr val="tx1"/>
                </a:solidFill>
                <a:latin typeface="Perpetua" pitchFamily="18" charset="0"/>
              </a:defRPr>
            </a:lvl3pPr>
            <a:lvl4pPr marL="1600200" indent="-228600">
              <a:spcBef>
                <a:spcPts val="375"/>
              </a:spcBef>
              <a:buClr>
                <a:srgbClr val="A28E6A"/>
              </a:buClr>
              <a:buSzPct val="80000"/>
              <a:buFont typeface="Wingdings 2" pitchFamily="18" charset="2"/>
              <a:buChar char=""/>
              <a:defRPr sz="2000">
                <a:solidFill>
                  <a:schemeClr val="tx1"/>
                </a:solidFill>
                <a:latin typeface="Perpetua" pitchFamily="18" charset="0"/>
              </a:defRPr>
            </a:lvl4pPr>
            <a:lvl5pPr marL="2057400" indent="-228600">
              <a:spcBef>
                <a:spcPts val="375"/>
              </a:spcBef>
              <a:buClr>
                <a:srgbClr val="A28E6A"/>
              </a:buClr>
              <a:buChar char="o"/>
              <a:defRPr sz="2000">
                <a:solidFill>
                  <a:schemeClr val="tx1"/>
                </a:solidFill>
                <a:latin typeface="Perpetua" pitchFamily="18" charset="0"/>
              </a:defRPr>
            </a:lvl5pPr>
            <a:lvl6pPr marL="2514600" indent="-228600" eaLnBrk="0" fontAlgn="base" hangingPunct="0">
              <a:spcBef>
                <a:spcPts val="375"/>
              </a:spcBef>
              <a:spcAft>
                <a:spcPct val="0"/>
              </a:spcAft>
              <a:buClr>
                <a:srgbClr val="A28E6A"/>
              </a:buClr>
              <a:buChar char="o"/>
              <a:defRPr sz="2000">
                <a:solidFill>
                  <a:schemeClr val="tx1"/>
                </a:solidFill>
                <a:latin typeface="Perpetua" pitchFamily="18" charset="0"/>
              </a:defRPr>
            </a:lvl6pPr>
            <a:lvl7pPr marL="2971800" indent="-228600" eaLnBrk="0" fontAlgn="base" hangingPunct="0">
              <a:spcBef>
                <a:spcPts val="375"/>
              </a:spcBef>
              <a:spcAft>
                <a:spcPct val="0"/>
              </a:spcAft>
              <a:buClr>
                <a:srgbClr val="A28E6A"/>
              </a:buClr>
              <a:buChar char="o"/>
              <a:defRPr sz="2000">
                <a:solidFill>
                  <a:schemeClr val="tx1"/>
                </a:solidFill>
                <a:latin typeface="Perpetua" pitchFamily="18" charset="0"/>
              </a:defRPr>
            </a:lvl7pPr>
            <a:lvl8pPr marL="3429000" indent="-228600" eaLnBrk="0" fontAlgn="base" hangingPunct="0">
              <a:spcBef>
                <a:spcPts val="375"/>
              </a:spcBef>
              <a:spcAft>
                <a:spcPct val="0"/>
              </a:spcAft>
              <a:buClr>
                <a:srgbClr val="A28E6A"/>
              </a:buClr>
              <a:buChar char="o"/>
              <a:defRPr sz="2000">
                <a:solidFill>
                  <a:schemeClr val="tx1"/>
                </a:solidFill>
                <a:latin typeface="Perpetua" pitchFamily="18" charset="0"/>
              </a:defRPr>
            </a:lvl8pPr>
            <a:lvl9pPr marL="3886200" indent="-228600" eaLnBrk="0" fontAlgn="base" hangingPunct="0">
              <a:spcBef>
                <a:spcPts val="375"/>
              </a:spcBef>
              <a:spcAft>
                <a:spcPct val="0"/>
              </a:spcAft>
              <a:buClr>
                <a:srgbClr val="A28E6A"/>
              </a:buClr>
              <a:buChar char="o"/>
              <a:defRPr sz="2000">
                <a:solidFill>
                  <a:schemeClr val="tx1"/>
                </a:solidFill>
                <a:latin typeface="Perpetua" pitchFamily="18" charset="0"/>
              </a:defRPr>
            </a:lvl9pPr>
          </a:lstStyle>
          <a:p>
            <a:pPr eaLnBrk="1" hangingPunct="1">
              <a:spcBef>
                <a:spcPct val="50000"/>
              </a:spcBef>
              <a:buClrTx/>
              <a:buSzTx/>
              <a:buFontTx/>
              <a:buNone/>
            </a:pPr>
            <a:r>
              <a:rPr lang="en-US" altLang="en-US" sz="1800">
                <a:latin typeface="Arial" pitchFamily="34" charset="0"/>
              </a:rPr>
              <a:t>create</a:t>
            </a:r>
          </a:p>
        </p:txBody>
      </p:sp>
      <p:sp>
        <p:nvSpPr>
          <p:cNvPr id="26643" name="Text Box 91"/>
          <p:cNvSpPr txBox="1">
            <a:spLocks noChangeArrowheads="1"/>
          </p:cNvSpPr>
          <p:nvPr/>
        </p:nvSpPr>
        <p:spPr bwMode="auto">
          <a:xfrm>
            <a:off x="1447800" y="975123"/>
            <a:ext cx="1219200" cy="369332"/>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spcBef>
                <a:spcPts val="575"/>
              </a:spcBef>
              <a:buClr>
                <a:schemeClr val="accent1"/>
              </a:buClr>
              <a:buSzPct val="85000"/>
              <a:buFont typeface="Wingdings 2" pitchFamily="18" charset="2"/>
              <a:buChar char=""/>
              <a:defRPr sz="2600">
                <a:solidFill>
                  <a:schemeClr val="tx1"/>
                </a:solidFill>
                <a:latin typeface="Perpetua" pitchFamily="18" charset="0"/>
              </a:defRPr>
            </a:lvl1pPr>
            <a:lvl2pPr marL="742950" indent="-285750">
              <a:spcBef>
                <a:spcPts val="375"/>
              </a:spcBef>
              <a:buClr>
                <a:schemeClr val="accent2"/>
              </a:buClr>
              <a:buSzPct val="85000"/>
              <a:buFont typeface="Wingdings 2" pitchFamily="18" charset="2"/>
              <a:buChar char=""/>
              <a:defRPr sz="2400">
                <a:solidFill>
                  <a:schemeClr val="tx1"/>
                </a:solidFill>
                <a:latin typeface="Perpetua" pitchFamily="18" charset="0"/>
              </a:defRPr>
            </a:lvl2pPr>
            <a:lvl3pPr marL="1143000" indent="-228600">
              <a:spcBef>
                <a:spcPts val="375"/>
              </a:spcBef>
              <a:buClr>
                <a:srgbClr val="E6B1AB"/>
              </a:buClr>
              <a:buSzPct val="85000"/>
              <a:buFont typeface="Wingdings 2" pitchFamily="18" charset="2"/>
              <a:buChar char=""/>
              <a:defRPr sz="2000">
                <a:solidFill>
                  <a:schemeClr val="tx1"/>
                </a:solidFill>
                <a:latin typeface="Perpetua" pitchFamily="18" charset="0"/>
              </a:defRPr>
            </a:lvl3pPr>
            <a:lvl4pPr marL="1600200" indent="-228600">
              <a:spcBef>
                <a:spcPts val="375"/>
              </a:spcBef>
              <a:buClr>
                <a:srgbClr val="A28E6A"/>
              </a:buClr>
              <a:buSzPct val="80000"/>
              <a:buFont typeface="Wingdings 2" pitchFamily="18" charset="2"/>
              <a:buChar char=""/>
              <a:defRPr sz="2000">
                <a:solidFill>
                  <a:schemeClr val="tx1"/>
                </a:solidFill>
                <a:latin typeface="Perpetua" pitchFamily="18" charset="0"/>
              </a:defRPr>
            </a:lvl4pPr>
            <a:lvl5pPr marL="2057400" indent="-228600">
              <a:spcBef>
                <a:spcPts val="375"/>
              </a:spcBef>
              <a:buClr>
                <a:srgbClr val="A28E6A"/>
              </a:buClr>
              <a:buChar char="o"/>
              <a:defRPr sz="2000">
                <a:solidFill>
                  <a:schemeClr val="tx1"/>
                </a:solidFill>
                <a:latin typeface="Perpetua" pitchFamily="18" charset="0"/>
              </a:defRPr>
            </a:lvl5pPr>
            <a:lvl6pPr marL="2514600" indent="-228600" eaLnBrk="0" fontAlgn="base" hangingPunct="0">
              <a:spcBef>
                <a:spcPts val="375"/>
              </a:spcBef>
              <a:spcAft>
                <a:spcPct val="0"/>
              </a:spcAft>
              <a:buClr>
                <a:srgbClr val="A28E6A"/>
              </a:buClr>
              <a:buChar char="o"/>
              <a:defRPr sz="2000">
                <a:solidFill>
                  <a:schemeClr val="tx1"/>
                </a:solidFill>
                <a:latin typeface="Perpetua" pitchFamily="18" charset="0"/>
              </a:defRPr>
            </a:lvl6pPr>
            <a:lvl7pPr marL="2971800" indent="-228600" eaLnBrk="0" fontAlgn="base" hangingPunct="0">
              <a:spcBef>
                <a:spcPts val="375"/>
              </a:spcBef>
              <a:spcAft>
                <a:spcPct val="0"/>
              </a:spcAft>
              <a:buClr>
                <a:srgbClr val="A28E6A"/>
              </a:buClr>
              <a:buChar char="o"/>
              <a:defRPr sz="2000">
                <a:solidFill>
                  <a:schemeClr val="tx1"/>
                </a:solidFill>
                <a:latin typeface="Perpetua" pitchFamily="18" charset="0"/>
              </a:defRPr>
            </a:lvl7pPr>
            <a:lvl8pPr marL="3429000" indent="-228600" eaLnBrk="0" fontAlgn="base" hangingPunct="0">
              <a:spcBef>
                <a:spcPts val="375"/>
              </a:spcBef>
              <a:spcAft>
                <a:spcPct val="0"/>
              </a:spcAft>
              <a:buClr>
                <a:srgbClr val="A28E6A"/>
              </a:buClr>
              <a:buChar char="o"/>
              <a:defRPr sz="2000">
                <a:solidFill>
                  <a:schemeClr val="tx1"/>
                </a:solidFill>
                <a:latin typeface="Perpetua" pitchFamily="18" charset="0"/>
              </a:defRPr>
            </a:lvl8pPr>
            <a:lvl9pPr marL="3886200" indent="-228600" eaLnBrk="0" fontAlgn="base" hangingPunct="0">
              <a:spcBef>
                <a:spcPts val="375"/>
              </a:spcBef>
              <a:spcAft>
                <a:spcPct val="0"/>
              </a:spcAft>
              <a:buClr>
                <a:srgbClr val="A28E6A"/>
              </a:buClr>
              <a:buChar char="o"/>
              <a:defRPr sz="2000">
                <a:solidFill>
                  <a:schemeClr val="tx1"/>
                </a:solidFill>
                <a:latin typeface="Perpetua" pitchFamily="18" charset="0"/>
              </a:defRPr>
            </a:lvl9pPr>
          </a:lstStyle>
          <a:p>
            <a:pPr eaLnBrk="1" hangingPunct="1">
              <a:spcBef>
                <a:spcPct val="50000"/>
              </a:spcBef>
              <a:buClrTx/>
              <a:buSzTx/>
              <a:buFontTx/>
              <a:buNone/>
            </a:pPr>
            <a:r>
              <a:rPr lang="en-US" altLang="en-US" sz="1800">
                <a:latin typeface="Arial" pitchFamily="34" charset="0"/>
              </a:rPr>
              <a:t>institution</a:t>
            </a:r>
          </a:p>
        </p:txBody>
      </p:sp>
      <p:sp>
        <p:nvSpPr>
          <p:cNvPr id="23" name="Line 92"/>
          <p:cNvSpPr>
            <a:spLocks noChangeShapeType="1"/>
          </p:cNvSpPr>
          <p:nvPr/>
        </p:nvSpPr>
        <p:spPr bwMode="auto">
          <a:xfrm flipV="1">
            <a:off x="1600200" y="1257300"/>
            <a:ext cx="228600" cy="182166"/>
          </a:xfrm>
          <a:prstGeom prst="line">
            <a:avLst/>
          </a:prstGeom>
          <a:noFill/>
          <a:ln w="9525">
            <a:solidFill>
              <a:schemeClr val="tx1"/>
            </a:solidFill>
            <a:round/>
            <a:headEnd type="triangle" w="med" len="med"/>
            <a:tailEnd/>
          </a:ln>
          <a:extLst>
            <a:ext uri="{909E8E84-426E-40DD-AFC4-6F175D3DCCD1}">
              <a14:hiddenFill xmlns:a14="http://schemas.microsoft.com/office/drawing/2010/main">
                <a:noFill/>
              </a14:hiddenFill>
            </a:ext>
          </a:extLst>
        </p:spPr>
        <p:txBody>
          <a:bodyPr/>
          <a:lstStyle/>
          <a:p>
            <a:endParaRPr lang="en-US"/>
          </a:p>
        </p:txBody>
      </p:sp>
      <p:sp>
        <p:nvSpPr>
          <p:cNvPr id="24" name="Text Box 93"/>
          <p:cNvSpPr txBox="1">
            <a:spLocks noChangeArrowheads="1"/>
          </p:cNvSpPr>
          <p:nvPr/>
        </p:nvSpPr>
        <p:spPr bwMode="auto">
          <a:xfrm>
            <a:off x="2133600" y="2468166"/>
            <a:ext cx="457200" cy="369332"/>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spcBef>
                <a:spcPts val="575"/>
              </a:spcBef>
              <a:buClr>
                <a:schemeClr val="accent1"/>
              </a:buClr>
              <a:buSzPct val="85000"/>
              <a:buFont typeface="Wingdings 2" pitchFamily="18" charset="2"/>
              <a:buChar char=""/>
              <a:defRPr sz="2600">
                <a:solidFill>
                  <a:schemeClr val="tx1"/>
                </a:solidFill>
                <a:latin typeface="Perpetua" pitchFamily="18" charset="0"/>
              </a:defRPr>
            </a:lvl1pPr>
            <a:lvl2pPr marL="742950" indent="-285750">
              <a:spcBef>
                <a:spcPts val="375"/>
              </a:spcBef>
              <a:buClr>
                <a:schemeClr val="accent2"/>
              </a:buClr>
              <a:buSzPct val="85000"/>
              <a:buFont typeface="Wingdings 2" pitchFamily="18" charset="2"/>
              <a:buChar char=""/>
              <a:defRPr sz="2400">
                <a:solidFill>
                  <a:schemeClr val="tx1"/>
                </a:solidFill>
                <a:latin typeface="Perpetua" pitchFamily="18" charset="0"/>
              </a:defRPr>
            </a:lvl2pPr>
            <a:lvl3pPr marL="1143000" indent="-228600">
              <a:spcBef>
                <a:spcPts val="375"/>
              </a:spcBef>
              <a:buClr>
                <a:srgbClr val="E6B1AB"/>
              </a:buClr>
              <a:buSzPct val="85000"/>
              <a:buFont typeface="Wingdings 2" pitchFamily="18" charset="2"/>
              <a:buChar char=""/>
              <a:defRPr sz="2000">
                <a:solidFill>
                  <a:schemeClr val="tx1"/>
                </a:solidFill>
                <a:latin typeface="Perpetua" pitchFamily="18" charset="0"/>
              </a:defRPr>
            </a:lvl3pPr>
            <a:lvl4pPr marL="1600200" indent="-228600">
              <a:spcBef>
                <a:spcPts val="375"/>
              </a:spcBef>
              <a:buClr>
                <a:srgbClr val="A28E6A"/>
              </a:buClr>
              <a:buSzPct val="80000"/>
              <a:buFont typeface="Wingdings 2" pitchFamily="18" charset="2"/>
              <a:buChar char=""/>
              <a:defRPr sz="2000">
                <a:solidFill>
                  <a:schemeClr val="tx1"/>
                </a:solidFill>
                <a:latin typeface="Perpetua" pitchFamily="18" charset="0"/>
              </a:defRPr>
            </a:lvl4pPr>
            <a:lvl5pPr marL="2057400" indent="-228600">
              <a:spcBef>
                <a:spcPts val="375"/>
              </a:spcBef>
              <a:buClr>
                <a:srgbClr val="A28E6A"/>
              </a:buClr>
              <a:buChar char="o"/>
              <a:defRPr sz="2000">
                <a:solidFill>
                  <a:schemeClr val="tx1"/>
                </a:solidFill>
                <a:latin typeface="Perpetua" pitchFamily="18" charset="0"/>
              </a:defRPr>
            </a:lvl5pPr>
            <a:lvl6pPr marL="2514600" indent="-228600" eaLnBrk="0" fontAlgn="base" hangingPunct="0">
              <a:spcBef>
                <a:spcPts val="375"/>
              </a:spcBef>
              <a:spcAft>
                <a:spcPct val="0"/>
              </a:spcAft>
              <a:buClr>
                <a:srgbClr val="A28E6A"/>
              </a:buClr>
              <a:buChar char="o"/>
              <a:defRPr sz="2000">
                <a:solidFill>
                  <a:schemeClr val="tx1"/>
                </a:solidFill>
                <a:latin typeface="Perpetua" pitchFamily="18" charset="0"/>
              </a:defRPr>
            </a:lvl6pPr>
            <a:lvl7pPr marL="2971800" indent="-228600" eaLnBrk="0" fontAlgn="base" hangingPunct="0">
              <a:spcBef>
                <a:spcPts val="375"/>
              </a:spcBef>
              <a:spcAft>
                <a:spcPct val="0"/>
              </a:spcAft>
              <a:buClr>
                <a:srgbClr val="A28E6A"/>
              </a:buClr>
              <a:buChar char="o"/>
              <a:defRPr sz="2000">
                <a:solidFill>
                  <a:schemeClr val="tx1"/>
                </a:solidFill>
                <a:latin typeface="Perpetua" pitchFamily="18" charset="0"/>
              </a:defRPr>
            </a:lvl7pPr>
            <a:lvl8pPr marL="3429000" indent="-228600" eaLnBrk="0" fontAlgn="base" hangingPunct="0">
              <a:spcBef>
                <a:spcPts val="375"/>
              </a:spcBef>
              <a:spcAft>
                <a:spcPct val="0"/>
              </a:spcAft>
              <a:buClr>
                <a:srgbClr val="A28E6A"/>
              </a:buClr>
              <a:buChar char="o"/>
              <a:defRPr sz="2000">
                <a:solidFill>
                  <a:schemeClr val="tx1"/>
                </a:solidFill>
                <a:latin typeface="Perpetua" pitchFamily="18" charset="0"/>
              </a:defRPr>
            </a:lvl8pPr>
            <a:lvl9pPr marL="3886200" indent="-228600" eaLnBrk="0" fontAlgn="base" hangingPunct="0">
              <a:spcBef>
                <a:spcPts val="375"/>
              </a:spcBef>
              <a:spcAft>
                <a:spcPct val="0"/>
              </a:spcAft>
              <a:buClr>
                <a:srgbClr val="A28E6A"/>
              </a:buClr>
              <a:buChar char="o"/>
              <a:defRPr sz="2000">
                <a:solidFill>
                  <a:schemeClr val="tx1"/>
                </a:solidFill>
                <a:latin typeface="Perpetua" pitchFamily="18" charset="0"/>
              </a:defRPr>
            </a:lvl9pPr>
          </a:lstStyle>
          <a:p>
            <a:pPr eaLnBrk="1" hangingPunct="1">
              <a:spcBef>
                <a:spcPct val="50000"/>
              </a:spcBef>
              <a:buClrTx/>
              <a:buSzTx/>
              <a:buFontTx/>
              <a:buNone/>
            </a:pPr>
            <a:r>
              <a:rPr lang="en-US" altLang="en-US" sz="1800">
                <a:latin typeface="Arial" pitchFamily="34" charset="0"/>
              </a:rPr>
              <a:t>to</a:t>
            </a:r>
          </a:p>
        </p:txBody>
      </p:sp>
      <p:sp>
        <p:nvSpPr>
          <p:cNvPr id="25" name="Line 94"/>
          <p:cNvSpPr>
            <a:spLocks noChangeShapeType="1"/>
          </p:cNvSpPr>
          <p:nvPr/>
        </p:nvSpPr>
        <p:spPr bwMode="auto">
          <a:xfrm flipV="1">
            <a:off x="2438400" y="2239566"/>
            <a:ext cx="152400" cy="228600"/>
          </a:xfrm>
          <a:prstGeom prst="line">
            <a:avLst/>
          </a:prstGeom>
          <a:noFill/>
          <a:ln w="9525">
            <a:solidFill>
              <a:schemeClr val="tx1"/>
            </a:solidFill>
            <a:round/>
            <a:headEnd type="triangle" w="med" len="med"/>
            <a:tailEnd/>
          </a:ln>
          <a:extLst>
            <a:ext uri="{909E8E84-426E-40DD-AFC4-6F175D3DCCD1}">
              <a14:hiddenFill xmlns:a14="http://schemas.microsoft.com/office/drawing/2010/main">
                <a:noFill/>
              </a14:hiddenFill>
            </a:ext>
          </a:extLst>
        </p:spPr>
        <p:txBody>
          <a:bodyPr/>
          <a:lstStyle/>
          <a:p>
            <a:endParaRPr lang="en-US"/>
          </a:p>
        </p:txBody>
      </p:sp>
      <p:sp>
        <p:nvSpPr>
          <p:cNvPr id="26" name="Text Box 95"/>
          <p:cNvSpPr txBox="1">
            <a:spLocks noChangeArrowheads="1"/>
          </p:cNvSpPr>
          <p:nvPr/>
        </p:nvSpPr>
        <p:spPr bwMode="auto">
          <a:xfrm>
            <a:off x="2286000" y="1957387"/>
            <a:ext cx="1066800" cy="369332"/>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spcBef>
                <a:spcPts val="575"/>
              </a:spcBef>
              <a:buClr>
                <a:schemeClr val="accent1"/>
              </a:buClr>
              <a:buSzPct val="85000"/>
              <a:buFont typeface="Wingdings 2" pitchFamily="18" charset="2"/>
              <a:buChar char=""/>
              <a:defRPr sz="2600">
                <a:solidFill>
                  <a:schemeClr val="tx1"/>
                </a:solidFill>
                <a:latin typeface="Perpetua" pitchFamily="18" charset="0"/>
              </a:defRPr>
            </a:lvl1pPr>
            <a:lvl2pPr marL="742950" indent="-285750">
              <a:spcBef>
                <a:spcPts val="375"/>
              </a:spcBef>
              <a:buClr>
                <a:schemeClr val="accent2"/>
              </a:buClr>
              <a:buSzPct val="85000"/>
              <a:buFont typeface="Wingdings 2" pitchFamily="18" charset="2"/>
              <a:buChar char=""/>
              <a:defRPr sz="2400">
                <a:solidFill>
                  <a:schemeClr val="tx1"/>
                </a:solidFill>
                <a:latin typeface="Perpetua" pitchFamily="18" charset="0"/>
              </a:defRPr>
            </a:lvl2pPr>
            <a:lvl3pPr marL="1143000" indent="-228600">
              <a:spcBef>
                <a:spcPts val="375"/>
              </a:spcBef>
              <a:buClr>
                <a:srgbClr val="E6B1AB"/>
              </a:buClr>
              <a:buSzPct val="85000"/>
              <a:buFont typeface="Wingdings 2" pitchFamily="18" charset="2"/>
              <a:buChar char=""/>
              <a:defRPr sz="2000">
                <a:solidFill>
                  <a:schemeClr val="tx1"/>
                </a:solidFill>
                <a:latin typeface="Perpetua" pitchFamily="18" charset="0"/>
              </a:defRPr>
            </a:lvl3pPr>
            <a:lvl4pPr marL="1600200" indent="-228600">
              <a:spcBef>
                <a:spcPts val="375"/>
              </a:spcBef>
              <a:buClr>
                <a:srgbClr val="A28E6A"/>
              </a:buClr>
              <a:buSzPct val="80000"/>
              <a:buFont typeface="Wingdings 2" pitchFamily="18" charset="2"/>
              <a:buChar char=""/>
              <a:defRPr sz="2000">
                <a:solidFill>
                  <a:schemeClr val="tx1"/>
                </a:solidFill>
                <a:latin typeface="Perpetua" pitchFamily="18" charset="0"/>
              </a:defRPr>
            </a:lvl4pPr>
            <a:lvl5pPr marL="2057400" indent="-228600">
              <a:spcBef>
                <a:spcPts val="375"/>
              </a:spcBef>
              <a:buClr>
                <a:srgbClr val="A28E6A"/>
              </a:buClr>
              <a:buChar char="o"/>
              <a:defRPr sz="2000">
                <a:solidFill>
                  <a:schemeClr val="tx1"/>
                </a:solidFill>
                <a:latin typeface="Perpetua" pitchFamily="18" charset="0"/>
              </a:defRPr>
            </a:lvl5pPr>
            <a:lvl6pPr marL="2514600" indent="-228600" eaLnBrk="0" fontAlgn="base" hangingPunct="0">
              <a:spcBef>
                <a:spcPts val="375"/>
              </a:spcBef>
              <a:spcAft>
                <a:spcPct val="0"/>
              </a:spcAft>
              <a:buClr>
                <a:srgbClr val="A28E6A"/>
              </a:buClr>
              <a:buChar char="o"/>
              <a:defRPr sz="2000">
                <a:solidFill>
                  <a:schemeClr val="tx1"/>
                </a:solidFill>
                <a:latin typeface="Perpetua" pitchFamily="18" charset="0"/>
              </a:defRPr>
            </a:lvl6pPr>
            <a:lvl7pPr marL="2971800" indent="-228600" eaLnBrk="0" fontAlgn="base" hangingPunct="0">
              <a:spcBef>
                <a:spcPts val="375"/>
              </a:spcBef>
              <a:spcAft>
                <a:spcPct val="0"/>
              </a:spcAft>
              <a:buClr>
                <a:srgbClr val="A28E6A"/>
              </a:buClr>
              <a:buChar char="o"/>
              <a:defRPr sz="2000">
                <a:solidFill>
                  <a:schemeClr val="tx1"/>
                </a:solidFill>
                <a:latin typeface="Perpetua" pitchFamily="18" charset="0"/>
              </a:defRPr>
            </a:lvl7pPr>
            <a:lvl8pPr marL="3429000" indent="-228600" eaLnBrk="0" fontAlgn="base" hangingPunct="0">
              <a:spcBef>
                <a:spcPts val="375"/>
              </a:spcBef>
              <a:spcAft>
                <a:spcPct val="0"/>
              </a:spcAft>
              <a:buClr>
                <a:srgbClr val="A28E6A"/>
              </a:buClr>
              <a:buChar char="o"/>
              <a:defRPr sz="2000">
                <a:solidFill>
                  <a:schemeClr val="tx1"/>
                </a:solidFill>
                <a:latin typeface="Perpetua" pitchFamily="18" charset="0"/>
              </a:defRPr>
            </a:lvl8pPr>
            <a:lvl9pPr marL="3886200" indent="-228600" eaLnBrk="0" fontAlgn="base" hangingPunct="0">
              <a:spcBef>
                <a:spcPts val="375"/>
              </a:spcBef>
              <a:spcAft>
                <a:spcPct val="0"/>
              </a:spcAft>
              <a:buClr>
                <a:srgbClr val="A28E6A"/>
              </a:buClr>
              <a:buChar char="o"/>
              <a:defRPr sz="2000">
                <a:solidFill>
                  <a:schemeClr val="tx1"/>
                </a:solidFill>
                <a:latin typeface="Perpetua" pitchFamily="18" charset="0"/>
              </a:defRPr>
            </a:lvl9pPr>
          </a:lstStyle>
          <a:p>
            <a:pPr eaLnBrk="1" hangingPunct="1">
              <a:spcBef>
                <a:spcPct val="50000"/>
              </a:spcBef>
              <a:buClrTx/>
              <a:buSzTx/>
              <a:buFontTx/>
              <a:buNone/>
            </a:pPr>
            <a:r>
              <a:rPr lang="en-US" altLang="en-US" sz="1800">
                <a:latin typeface="Arial" pitchFamily="34" charset="0"/>
              </a:rPr>
              <a:t>conduct</a:t>
            </a:r>
          </a:p>
        </p:txBody>
      </p:sp>
      <p:sp>
        <p:nvSpPr>
          <p:cNvPr id="27" name="Line 96"/>
          <p:cNvSpPr>
            <a:spLocks noChangeShapeType="1"/>
          </p:cNvSpPr>
          <p:nvPr/>
        </p:nvSpPr>
        <p:spPr bwMode="auto">
          <a:xfrm flipH="1" flipV="1">
            <a:off x="3048000" y="2239566"/>
            <a:ext cx="228600" cy="228600"/>
          </a:xfrm>
          <a:prstGeom prst="line">
            <a:avLst/>
          </a:prstGeom>
          <a:noFill/>
          <a:ln w="9525">
            <a:solidFill>
              <a:schemeClr val="tx1"/>
            </a:solidFill>
            <a:round/>
            <a:headEnd type="triangle" w="med" len="med"/>
            <a:tailEnd/>
          </a:ln>
          <a:extLst>
            <a:ext uri="{909E8E84-426E-40DD-AFC4-6F175D3DCCD1}">
              <a14:hiddenFill xmlns:a14="http://schemas.microsoft.com/office/drawing/2010/main">
                <a:noFill/>
              </a14:hiddenFill>
            </a:ext>
          </a:extLst>
        </p:spPr>
        <p:txBody>
          <a:bodyPr/>
          <a:lstStyle/>
          <a:p>
            <a:endParaRPr lang="en-US"/>
          </a:p>
        </p:txBody>
      </p:sp>
      <p:sp>
        <p:nvSpPr>
          <p:cNvPr id="26649" name="Text Box 97"/>
          <p:cNvSpPr txBox="1">
            <a:spLocks noChangeArrowheads="1"/>
          </p:cNvSpPr>
          <p:nvPr/>
        </p:nvSpPr>
        <p:spPr bwMode="auto">
          <a:xfrm>
            <a:off x="2819400" y="2468166"/>
            <a:ext cx="1143000" cy="369332"/>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spcBef>
                <a:spcPts val="575"/>
              </a:spcBef>
              <a:buClr>
                <a:schemeClr val="accent1"/>
              </a:buClr>
              <a:buSzPct val="85000"/>
              <a:buFont typeface="Wingdings 2" pitchFamily="18" charset="2"/>
              <a:buChar char=""/>
              <a:defRPr sz="2600">
                <a:solidFill>
                  <a:schemeClr val="tx1"/>
                </a:solidFill>
                <a:latin typeface="Perpetua" pitchFamily="18" charset="0"/>
              </a:defRPr>
            </a:lvl1pPr>
            <a:lvl2pPr marL="742950" indent="-285750">
              <a:spcBef>
                <a:spcPts val="375"/>
              </a:spcBef>
              <a:buClr>
                <a:schemeClr val="accent2"/>
              </a:buClr>
              <a:buSzPct val="85000"/>
              <a:buFont typeface="Wingdings 2" pitchFamily="18" charset="2"/>
              <a:buChar char=""/>
              <a:defRPr sz="2400">
                <a:solidFill>
                  <a:schemeClr val="tx1"/>
                </a:solidFill>
                <a:latin typeface="Perpetua" pitchFamily="18" charset="0"/>
              </a:defRPr>
            </a:lvl2pPr>
            <a:lvl3pPr marL="1143000" indent="-228600">
              <a:spcBef>
                <a:spcPts val="375"/>
              </a:spcBef>
              <a:buClr>
                <a:srgbClr val="E6B1AB"/>
              </a:buClr>
              <a:buSzPct val="85000"/>
              <a:buFont typeface="Wingdings 2" pitchFamily="18" charset="2"/>
              <a:buChar char=""/>
              <a:defRPr sz="2000">
                <a:solidFill>
                  <a:schemeClr val="tx1"/>
                </a:solidFill>
                <a:latin typeface="Perpetua" pitchFamily="18" charset="0"/>
              </a:defRPr>
            </a:lvl3pPr>
            <a:lvl4pPr marL="1600200" indent="-228600">
              <a:spcBef>
                <a:spcPts val="375"/>
              </a:spcBef>
              <a:buClr>
                <a:srgbClr val="A28E6A"/>
              </a:buClr>
              <a:buSzPct val="80000"/>
              <a:buFont typeface="Wingdings 2" pitchFamily="18" charset="2"/>
              <a:buChar char=""/>
              <a:defRPr sz="2000">
                <a:solidFill>
                  <a:schemeClr val="tx1"/>
                </a:solidFill>
                <a:latin typeface="Perpetua" pitchFamily="18" charset="0"/>
              </a:defRPr>
            </a:lvl4pPr>
            <a:lvl5pPr marL="2057400" indent="-228600">
              <a:spcBef>
                <a:spcPts val="375"/>
              </a:spcBef>
              <a:buClr>
                <a:srgbClr val="A28E6A"/>
              </a:buClr>
              <a:buChar char="o"/>
              <a:defRPr sz="2000">
                <a:solidFill>
                  <a:schemeClr val="tx1"/>
                </a:solidFill>
                <a:latin typeface="Perpetua" pitchFamily="18" charset="0"/>
              </a:defRPr>
            </a:lvl5pPr>
            <a:lvl6pPr marL="2514600" indent="-228600" eaLnBrk="0" fontAlgn="base" hangingPunct="0">
              <a:spcBef>
                <a:spcPts val="375"/>
              </a:spcBef>
              <a:spcAft>
                <a:spcPct val="0"/>
              </a:spcAft>
              <a:buClr>
                <a:srgbClr val="A28E6A"/>
              </a:buClr>
              <a:buChar char="o"/>
              <a:defRPr sz="2000">
                <a:solidFill>
                  <a:schemeClr val="tx1"/>
                </a:solidFill>
                <a:latin typeface="Perpetua" pitchFamily="18" charset="0"/>
              </a:defRPr>
            </a:lvl6pPr>
            <a:lvl7pPr marL="2971800" indent="-228600" eaLnBrk="0" fontAlgn="base" hangingPunct="0">
              <a:spcBef>
                <a:spcPts val="375"/>
              </a:spcBef>
              <a:spcAft>
                <a:spcPct val="0"/>
              </a:spcAft>
              <a:buClr>
                <a:srgbClr val="A28E6A"/>
              </a:buClr>
              <a:buChar char="o"/>
              <a:defRPr sz="2000">
                <a:solidFill>
                  <a:schemeClr val="tx1"/>
                </a:solidFill>
                <a:latin typeface="Perpetua" pitchFamily="18" charset="0"/>
              </a:defRPr>
            </a:lvl7pPr>
            <a:lvl8pPr marL="3429000" indent="-228600" eaLnBrk="0" fontAlgn="base" hangingPunct="0">
              <a:spcBef>
                <a:spcPts val="375"/>
              </a:spcBef>
              <a:spcAft>
                <a:spcPct val="0"/>
              </a:spcAft>
              <a:buClr>
                <a:srgbClr val="A28E6A"/>
              </a:buClr>
              <a:buChar char="o"/>
              <a:defRPr sz="2000">
                <a:solidFill>
                  <a:schemeClr val="tx1"/>
                </a:solidFill>
                <a:latin typeface="Perpetua" pitchFamily="18" charset="0"/>
              </a:defRPr>
            </a:lvl8pPr>
            <a:lvl9pPr marL="3886200" indent="-228600" eaLnBrk="0" fontAlgn="base" hangingPunct="0">
              <a:spcBef>
                <a:spcPts val="375"/>
              </a:spcBef>
              <a:spcAft>
                <a:spcPct val="0"/>
              </a:spcAft>
              <a:buClr>
                <a:srgbClr val="A28E6A"/>
              </a:buClr>
              <a:buChar char="o"/>
              <a:defRPr sz="2000">
                <a:solidFill>
                  <a:schemeClr val="tx1"/>
                </a:solidFill>
                <a:latin typeface="Perpetua" pitchFamily="18" charset="0"/>
              </a:defRPr>
            </a:lvl9pPr>
          </a:lstStyle>
          <a:p>
            <a:pPr eaLnBrk="1" hangingPunct="1">
              <a:spcBef>
                <a:spcPct val="50000"/>
              </a:spcBef>
              <a:buClrTx/>
              <a:buSzTx/>
              <a:buFontTx/>
              <a:buNone/>
            </a:pPr>
            <a:r>
              <a:rPr lang="en-US" altLang="en-US" sz="1800">
                <a:latin typeface="Arial" pitchFamily="34" charset="0"/>
              </a:rPr>
              <a:t>business</a:t>
            </a:r>
          </a:p>
        </p:txBody>
      </p:sp>
      <p:sp>
        <p:nvSpPr>
          <p:cNvPr id="29" name="Line 98"/>
          <p:cNvSpPr>
            <a:spLocks noChangeShapeType="1"/>
          </p:cNvSpPr>
          <p:nvPr/>
        </p:nvSpPr>
        <p:spPr bwMode="auto">
          <a:xfrm flipH="1" flipV="1">
            <a:off x="2590800" y="1725216"/>
            <a:ext cx="228600" cy="228600"/>
          </a:xfrm>
          <a:prstGeom prst="line">
            <a:avLst/>
          </a:prstGeom>
          <a:noFill/>
          <a:ln w="9525">
            <a:solidFill>
              <a:schemeClr val="tx1"/>
            </a:solidFill>
            <a:round/>
            <a:headEnd type="triangle" w="med" len="med"/>
            <a:tailEnd/>
          </a:ln>
          <a:extLst>
            <a:ext uri="{909E8E84-426E-40DD-AFC4-6F175D3DCCD1}">
              <a14:hiddenFill xmlns:a14="http://schemas.microsoft.com/office/drawing/2010/main">
                <a:noFill/>
              </a14:hiddenFill>
            </a:ext>
          </a:extLst>
        </p:spPr>
        <p:txBody>
          <a:bodyPr/>
          <a:lstStyle/>
          <a:p>
            <a:endParaRPr lang="en-US"/>
          </a:p>
        </p:txBody>
      </p:sp>
      <p:sp>
        <p:nvSpPr>
          <p:cNvPr id="26651" name="Text Box 100"/>
          <p:cNvSpPr txBox="1">
            <a:spLocks noChangeArrowheads="1"/>
          </p:cNvSpPr>
          <p:nvPr/>
        </p:nvSpPr>
        <p:spPr bwMode="auto">
          <a:xfrm>
            <a:off x="990600" y="982266"/>
            <a:ext cx="5334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ts val="575"/>
              </a:spcBef>
              <a:buClr>
                <a:schemeClr val="accent1"/>
              </a:buClr>
              <a:buSzPct val="85000"/>
              <a:buFont typeface="Wingdings 2" pitchFamily="18" charset="2"/>
              <a:buChar char=""/>
              <a:defRPr sz="2600">
                <a:solidFill>
                  <a:schemeClr val="tx1"/>
                </a:solidFill>
                <a:latin typeface="Perpetua" pitchFamily="18" charset="0"/>
              </a:defRPr>
            </a:lvl1pPr>
            <a:lvl2pPr marL="742950" indent="-285750">
              <a:spcBef>
                <a:spcPts val="375"/>
              </a:spcBef>
              <a:buClr>
                <a:schemeClr val="accent2"/>
              </a:buClr>
              <a:buSzPct val="85000"/>
              <a:buFont typeface="Wingdings 2" pitchFamily="18" charset="2"/>
              <a:buChar char=""/>
              <a:defRPr sz="2400">
                <a:solidFill>
                  <a:schemeClr val="tx1"/>
                </a:solidFill>
                <a:latin typeface="Perpetua" pitchFamily="18" charset="0"/>
              </a:defRPr>
            </a:lvl2pPr>
            <a:lvl3pPr marL="1143000" indent="-228600">
              <a:spcBef>
                <a:spcPts val="375"/>
              </a:spcBef>
              <a:buClr>
                <a:srgbClr val="E6B1AB"/>
              </a:buClr>
              <a:buSzPct val="85000"/>
              <a:buFont typeface="Wingdings 2" pitchFamily="18" charset="2"/>
              <a:buChar char=""/>
              <a:defRPr sz="2000">
                <a:solidFill>
                  <a:schemeClr val="tx1"/>
                </a:solidFill>
                <a:latin typeface="Perpetua" pitchFamily="18" charset="0"/>
              </a:defRPr>
            </a:lvl3pPr>
            <a:lvl4pPr marL="1600200" indent="-228600">
              <a:spcBef>
                <a:spcPts val="375"/>
              </a:spcBef>
              <a:buClr>
                <a:srgbClr val="A28E6A"/>
              </a:buClr>
              <a:buSzPct val="80000"/>
              <a:buFont typeface="Wingdings 2" pitchFamily="18" charset="2"/>
              <a:buChar char=""/>
              <a:defRPr sz="2000">
                <a:solidFill>
                  <a:schemeClr val="tx1"/>
                </a:solidFill>
                <a:latin typeface="Perpetua" pitchFamily="18" charset="0"/>
              </a:defRPr>
            </a:lvl4pPr>
            <a:lvl5pPr marL="2057400" indent="-228600">
              <a:spcBef>
                <a:spcPts val="375"/>
              </a:spcBef>
              <a:buClr>
                <a:srgbClr val="A28E6A"/>
              </a:buClr>
              <a:buChar char="o"/>
              <a:defRPr sz="2000">
                <a:solidFill>
                  <a:schemeClr val="tx1"/>
                </a:solidFill>
                <a:latin typeface="Perpetua" pitchFamily="18" charset="0"/>
              </a:defRPr>
            </a:lvl5pPr>
            <a:lvl6pPr marL="2514600" indent="-228600" eaLnBrk="0" fontAlgn="base" hangingPunct="0">
              <a:spcBef>
                <a:spcPts val="375"/>
              </a:spcBef>
              <a:spcAft>
                <a:spcPct val="0"/>
              </a:spcAft>
              <a:buClr>
                <a:srgbClr val="A28E6A"/>
              </a:buClr>
              <a:buChar char="o"/>
              <a:defRPr sz="2000">
                <a:solidFill>
                  <a:schemeClr val="tx1"/>
                </a:solidFill>
                <a:latin typeface="Perpetua" pitchFamily="18" charset="0"/>
              </a:defRPr>
            </a:lvl6pPr>
            <a:lvl7pPr marL="2971800" indent="-228600" eaLnBrk="0" fontAlgn="base" hangingPunct="0">
              <a:spcBef>
                <a:spcPts val="375"/>
              </a:spcBef>
              <a:spcAft>
                <a:spcPct val="0"/>
              </a:spcAft>
              <a:buClr>
                <a:srgbClr val="A28E6A"/>
              </a:buClr>
              <a:buChar char="o"/>
              <a:defRPr sz="2000">
                <a:solidFill>
                  <a:schemeClr val="tx1"/>
                </a:solidFill>
                <a:latin typeface="Perpetua" pitchFamily="18" charset="0"/>
              </a:defRPr>
            </a:lvl7pPr>
            <a:lvl8pPr marL="3429000" indent="-228600" eaLnBrk="0" fontAlgn="base" hangingPunct="0">
              <a:spcBef>
                <a:spcPts val="375"/>
              </a:spcBef>
              <a:spcAft>
                <a:spcPct val="0"/>
              </a:spcAft>
              <a:buClr>
                <a:srgbClr val="A28E6A"/>
              </a:buClr>
              <a:buChar char="o"/>
              <a:defRPr sz="2000">
                <a:solidFill>
                  <a:schemeClr val="tx1"/>
                </a:solidFill>
                <a:latin typeface="Perpetua" pitchFamily="18" charset="0"/>
              </a:defRPr>
            </a:lvl8pPr>
            <a:lvl9pPr marL="3886200" indent="-228600" eaLnBrk="0" fontAlgn="base" hangingPunct="0">
              <a:spcBef>
                <a:spcPts val="375"/>
              </a:spcBef>
              <a:spcAft>
                <a:spcPct val="0"/>
              </a:spcAft>
              <a:buClr>
                <a:srgbClr val="A28E6A"/>
              </a:buClr>
              <a:buChar char="o"/>
              <a:defRPr sz="2000">
                <a:solidFill>
                  <a:schemeClr val="tx1"/>
                </a:solidFill>
                <a:latin typeface="Perpetua" pitchFamily="18" charset="0"/>
              </a:defRPr>
            </a:lvl9pPr>
          </a:lstStyle>
          <a:p>
            <a:pPr eaLnBrk="1" hangingPunct="1">
              <a:spcBef>
                <a:spcPct val="50000"/>
              </a:spcBef>
              <a:buClrTx/>
              <a:buSzTx/>
              <a:buFontTx/>
              <a:buNone/>
            </a:pPr>
            <a:r>
              <a:rPr lang="en-US" altLang="en-US" sz="1800">
                <a:latin typeface="Arial" pitchFamily="34" charset="0"/>
              </a:rPr>
              <a:t>1.0</a:t>
            </a:r>
          </a:p>
        </p:txBody>
      </p:sp>
      <p:sp>
        <p:nvSpPr>
          <p:cNvPr id="31" name="Text Box 103"/>
          <p:cNvSpPr txBox="1">
            <a:spLocks noChangeArrowheads="1"/>
          </p:cNvSpPr>
          <p:nvPr/>
        </p:nvSpPr>
        <p:spPr bwMode="auto">
          <a:xfrm>
            <a:off x="2971800" y="1439466"/>
            <a:ext cx="5334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ts val="575"/>
              </a:spcBef>
              <a:buClr>
                <a:schemeClr val="accent1"/>
              </a:buClr>
              <a:buSzPct val="85000"/>
              <a:buFont typeface="Wingdings 2" pitchFamily="18" charset="2"/>
              <a:buChar char=""/>
              <a:defRPr sz="2600">
                <a:solidFill>
                  <a:schemeClr val="tx1"/>
                </a:solidFill>
                <a:latin typeface="Perpetua" pitchFamily="18" charset="0"/>
              </a:defRPr>
            </a:lvl1pPr>
            <a:lvl2pPr marL="742950" indent="-285750">
              <a:spcBef>
                <a:spcPts val="375"/>
              </a:spcBef>
              <a:buClr>
                <a:schemeClr val="accent2"/>
              </a:buClr>
              <a:buSzPct val="85000"/>
              <a:buFont typeface="Wingdings 2" pitchFamily="18" charset="2"/>
              <a:buChar char=""/>
              <a:defRPr sz="2400">
                <a:solidFill>
                  <a:schemeClr val="tx1"/>
                </a:solidFill>
                <a:latin typeface="Perpetua" pitchFamily="18" charset="0"/>
              </a:defRPr>
            </a:lvl2pPr>
            <a:lvl3pPr marL="1143000" indent="-228600">
              <a:spcBef>
                <a:spcPts val="375"/>
              </a:spcBef>
              <a:buClr>
                <a:srgbClr val="E6B1AB"/>
              </a:buClr>
              <a:buSzPct val="85000"/>
              <a:buFont typeface="Wingdings 2" pitchFamily="18" charset="2"/>
              <a:buChar char=""/>
              <a:defRPr sz="2000">
                <a:solidFill>
                  <a:schemeClr val="tx1"/>
                </a:solidFill>
                <a:latin typeface="Perpetua" pitchFamily="18" charset="0"/>
              </a:defRPr>
            </a:lvl3pPr>
            <a:lvl4pPr marL="1600200" indent="-228600">
              <a:spcBef>
                <a:spcPts val="375"/>
              </a:spcBef>
              <a:buClr>
                <a:srgbClr val="A28E6A"/>
              </a:buClr>
              <a:buSzPct val="80000"/>
              <a:buFont typeface="Wingdings 2" pitchFamily="18" charset="2"/>
              <a:buChar char=""/>
              <a:defRPr sz="2000">
                <a:solidFill>
                  <a:schemeClr val="tx1"/>
                </a:solidFill>
                <a:latin typeface="Perpetua" pitchFamily="18" charset="0"/>
              </a:defRPr>
            </a:lvl4pPr>
            <a:lvl5pPr marL="2057400" indent="-228600">
              <a:spcBef>
                <a:spcPts val="375"/>
              </a:spcBef>
              <a:buClr>
                <a:srgbClr val="A28E6A"/>
              </a:buClr>
              <a:buChar char="o"/>
              <a:defRPr sz="2000">
                <a:solidFill>
                  <a:schemeClr val="tx1"/>
                </a:solidFill>
                <a:latin typeface="Perpetua" pitchFamily="18" charset="0"/>
              </a:defRPr>
            </a:lvl5pPr>
            <a:lvl6pPr marL="2514600" indent="-228600" eaLnBrk="0" fontAlgn="base" hangingPunct="0">
              <a:spcBef>
                <a:spcPts val="375"/>
              </a:spcBef>
              <a:spcAft>
                <a:spcPct val="0"/>
              </a:spcAft>
              <a:buClr>
                <a:srgbClr val="A28E6A"/>
              </a:buClr>
              <a:buChar char="o"/>
              <a:defRPr sz="2000">
                <a:solidFill>
                  <a:schemeClr val="tx1"/>
                </a:solidFill>
                <a:latin typeface="Perpetua" pitchFamily="18" charset="0"/>
              </a:defRPr>
            </a:lvl6pPr>
            <a:lvl7pPr marL="2971800" indent="-228600" eaLnBrk="0" fontAlgn="base" hangingPunct="0">
              <a:spcBef>
                <a:spcPts val="375"/>
              </a:spcBef>
              <a:spcAft>
                <a:spcPct val="0"/>
              </a:spcAft>
              <a:buClr>
                <a:srgbClr val="A28E6A"/>
              </a:buClr>
              <a:buChar char="o"/>
              <a:defRPr sz="2000">
                <a:solidFill>
                  <a:schemeClr val="tx1"/>
                </a:solidFill>
                <a:latin typeface="Perpetua" pitchFamily="18" charset="0"/>
              </a:defRPr>
            </a:lvl7pPr>
            <a:lvl8pPr marL="3429000" indent="-228600" eaLnBrk="0" fontAlgn="base" hangingPunct="0">
              <a:spcBef>
                <a:spcPts val="375"/>
              </a:spcBef>
              <a:spcAft>
                <a:spcPct val="0"/>
              </a:spcAft>
              <a:buClr>
                <a:srgbClr val="A28E6A"/>
              </a:buClr>
              <a:buChar char="o"/>
              <a:defRPr sz="2000">
                <a:solidFill>
                  <a:schemeClr val="tx1"/>
                </a:solidFill>
                <a:latin typeface="Perpetua" pitchFamily="18" charset="0"/>
              </a:defRPr>
            </a:lvl8pPr>
            <a:lvl9pPr marL="3886200" indent="-228600" eaLnBrk="0" fontAlgn="base" hangingPunct="0">
              <a:spcBef>
                <a:spcPts val="375"/>
              </a:spcBef>
              <a:spcAft>
                <a:spcPct val="0"/>
              </a:spcAft>
              <a:buClr>
                <a:srgbClr val="A28E6A"/>
              </a:buClr>
              <a:buChar char="o"/>
              <a:defRPr sz="2000">
                <a:solidFill>
                  <a:schemeClr val="tx1"/>
                </a:solidFill>
                <a:latin typeface="Perpetua" pitchFamily="18" charset="0"/>
              </a:defRPr>
            </a:lvl9pPr>
          </a:lstStyle>
          <a:p>
            <a:pPr eaLnBrk="1" hangingPunct="1">
              <a:spcBef>
                <a:spcPct val="50000"/>
              </a:spcBef>
              <a:buClrTx/>
              <a:buSzTx/>
              <a:buFontTx/>
              <a:buNone/>
            </a:pPr>
            <a:r>
              <a:rPr lang="en-US" altLang="en-US" sz="1800">
                <a:latin typeface="Arial" pitchFamily="34" charset="0"/>
              </a:rPr>
              <a:t>0.5</a:t>
            </a:r>
          </a:p>
        </p:txBody>
      </p:sp>
      <p:sp>
        <p:nvSpPr>
          <p:cNvPr id="32" name="Text Box 104"/>
          <p:cNvSpPr txBox="1">
            <a:spLocks noChangeArrowheads="1"/>
          </p:cNvSpPr>
          <p:nvPr/>
        </p:nvSpPr>
        <p:spPr bwMode="auto">
          <a:xfrm>
            <a:off x="762000" y="1428750"/>
            <a:ext cx="5334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ts val="575"/>
              </a:spcBef>
              <a:buClr>
                <a:schemeClr val="accent1"/>
              </a:buClr>
              <a:buSzPct val="85000"/>
              <a:buFont typeface="Wingdings 2" pitchFamily="18" charset="2"/>
              <a:buChar char=""/>
              <a:defRPr sz="2600">
                <a:solidFill>
                  <a:schemeClr val="tx1"/>
                </a:solidFill>
                <a:latin typeface="Perpetua" pitchFamily="18" charset="0"/>
              </a:defRPr>
            </a:lvl1pPr>
            <a:lvl2pPr marL="742950" indent="-285750">
              <a:spcBef>
                <a:spcPts val="375"/>
              </a:spcBef>
              <a:buClr>
                <a:schemeClr val="accent2"/>
              </a:buClr>
              <a:buSzPct val="85000"/>
              <a:buFont typeface="Wingdings 2" pitchFamily="18" charset="2"/>
              <a:buChar char=""/>
              <a:defRPr sz="2400">
                <a:solidFill>
                  <a:schemeClr val="tx1"/>
                </a:solidFill>
                <a:latin typeface="Perpetua" pitchFamily="18" charset="0"/>
              </a:defRPr>
            </a:lvl2pPr>
            <a:lvl3pPr marL="1143000" indent="-228600">
              <a:spcBef>
                <a:spcPts val="375"/>
              </a:spcBef>
              <a:buClr>
                <a:srgbClr val="E6B1AB"/>
              </a:buClr>
              <a:buSzPct val="85000"/>
              <a:buFont typeface="Wingdings 2" pitchFamily="18" charset="2"/>
              <a:buChar char=""/>
              <a:defRPr sz="2000">
                <a:solidFill>
                  <a:schemeClr val="tx1"/>
                </a:solidFill>
                <a:latin typeface="Perpetua" pitchFamily="18" charset="0"/>
              </a:defRPr>
            </a:lvl3pPr>
            <a:lvl4pPr marL="1600200" indent="-228600">
              <a:spcBef>
                <a:spcPts val="375"/>
              </a:spcBef>
              <a:buClr>
                <a:srgbClr val="A28E6A"/>
              </a:buClr>
              <a:buSzPct val="80000"/>
              <a:buFont typeface="Wingdings 2" pitchFamily="18" charset="2"/>
              <a:buChar char=""/>
              <a:defRPr sz="2000">
                <a:solidFill>
                  <a:schemeClr val="tx1"/>
                </a:solidFill>
                <a:latin typeface="Perpetua" pitchFamily="18" charset="0"/>
              </a:defRPr>
            </a:lvl4pPr>
            <a:lvl5pPr marL="2057400" indent="-228600">
              <a:spcBef>
                <a:spcPts val="375"/>
              </a:spcBef>
              <a:buClr>
                <a:srgbClr val="A28E6A"/>
              </a:buClr>
              <a:buChar char="o"/>
              <a:defRPr sz="2000">
                <a:solidFill>
                  <a:schemeClr val="tx1"/>
                </a:solidFill>
                <a:latin typeface="Perpetua" pitchFamily="18" charset="0"/>
              </a:defRPr>
            </a:lvl5pPr>
            <a:lvl6pPr marL="2514600" indent="-228600" eaLnBrk="0" fontAlgn="base" hangingPunct="0">
              <a:spcBef>
                <a:spcPts val="375"/>
              </a:spcBef>
              <a:spcAft>
                <a:spcPct val="0"/>
              </a:spcAft>
              <a:buClr>
                <a:srgbClr val="A28E6A"/>
              </a:buClr>
              <a:buChar char="o"/>
              <a:defRPr sz="2000">
                <a:solidFill>
                  <a:schemeClr val="tx1"/>
                </a:solidFill>
                <a:latin typeface="Perpetua" pitchFamily="18" charset="0"/>
              </a:defRPr>
            </a:lvl6pPr>
            <a:lvl7pPr marL="2971800" indent="-228600" eaLnBrk="0" fontAlgn="base" hangingPunct="0">
              <a:spcBef>
                <a:spcPts val="375"/>
              </a:spcBef>
              <a:spcAft>
                <a:spcPct val="0"/>
              </a:spcAft>
              <a:buClr>
                <a:srgbClr val="A28E6A"/>
              </a:buClr>
              <a:buChar char="o"/>
              <a:defRPr sz="2000">
                <a:solidFill>
                  <a:schemeClr val="tx1"/>
                </a:solidFill>
                <a:latin typeface="Perpetua" pitchFamily="18" charset="0"/>
              </a:defRPr>
            </a:lvl7pPr>
            <a:lvl8pPr marL="3429000" indent="-228600" eaLnBrk="0" fontAlgn="base" hangingPunct="0">
              <a:spcBef>
                <a:spcPts val="375"/>
              </a:spcBef>
              <a:spcAft>
                <a:spcPct val="0"/>
              </a:spcAft>
              <a:buClr>
                <a:srgbClr val="A28E6A"/>
              </a:buClr>
              <a:buChar char="o"/>
              <a:defRPr sz="2000">
                <a:solidFill>
                  <a:schemeClr val="tx1"/>
                </a:solidFill>
                <a:latin typeface="Perpetua" pitchFamily="18" charset="0"/>
              </a:defRPr>
            </a:lvl8pPr>
            <a:lvl9pPr marL="3886200" indent="-228600" eaLnBrk="0" fontAlgn="base" hangingPunct="0">
              <a:spcBef>
                <a:spcPts val="375"/>
              </a:spcBef>
              <a:spcAft>
                <a:spcPct val="0"/>
              </a:spcAft>
              <a:buClr>
                <a:srgbClr val="A28E6A"/>
              </a:buClr>
              <a:buChar char="o"/>
              <a:defRPr sz="2000">
                <a:solidFill>
                  <a:schemeClr val="tx1"/>
                </a:solidFill>
                <a:latin typeface="Perpetua" pitchFamily="18" charset="0"/>
              </a:defRPr>
            </a:lvl9pPr>
          </a:lstStyle>
          <a:p>
            <a:pPr eaLnBrk="1" hangingPunct="1">
              <a:spcBef>
                <a:spcPct val="50000"/>
              </a:spcBef>
              <a:buClrTx/>
              <a:buSzTx/>
              <a:buFontTx/>
              <a:buNone/>
            </a:pPr>
            <a:r>
              <a:rPr lang="en-US" altLang="en-US" sz="1800">
                <a:latin typeface="Arial" pitchFamily="34" charset="0"/>
              </a:rPr>
              <a:t>0.5</a:t>
            </a:r>
          </a:p>
        </p:txBody>
      </p:sp>
      <p:sp>
        <p:nvSpPr>
          <p:cNvPr id="26654" name="Text Box 105"/>
          <p:cNvSpPr txBox="1">
            <a:spLocks noChangeArrowheads="1"/>
          </p:cNvSpPr>
          <p:nvPr/>
        </p:nvSpPr>
        <p:spPr bwMode="auto">
          <a:xfrm>
            <a:off x="3352800" y="2228850"/>
            <a:ext cx="6858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ts val="575"/>
              </a:spcBef>
              <a:buClr>
                <a:schemeClr val="accent1"/>
              </a:buClr>
              <a:buSzPct val="85000"/>
              <a:buFont typeface="Wingdings 2" pitchFamily="18" charset="2"/>
              <a:buChar char=""/>
              <a:defRPr sz="2600">
                <a:solidFill>
                  <a:schemeClr val="tx1"/>
                </a:solidFill>
                <a:latin typeface="Perpetua" pitchFamily="18" charset="0"/>
              </a:defRPr>
            </a:lvl1pPr>
            <a:lvl2pPr marL="742950" indent="-285750">
              <a:spcBef>
                <a:spcPts val="375"/>
              </a:spcBef>
              <a:buClr>
                <a:schemeClr val="accent2"/>
              </a:buClr>
              <a:buSzPct val="85000"/>
              <a:buFont typeface="Wingdings 2" pitchFamily="18" charset="2"/>
              <a:buChar char=""/>
              <a:defRPr sz="2400">
                <a:solidFill>
                  <a:schemeClr val="tx1"/>
                </a:solidFill>
                <a:latin typeface="Perpetua" pitchFamily="18" charset="0"/>
              </a:defRPr>
            </a:lvl2pPr>
            <a:lvl3pPr marL="1143000" indent="-228600">
              <a:spcBef>
                <a:spcPts val="375"/>
              </a:spcBef>
              <a:buClr>
                <a:srgbClr val="E6B1AB"/>
              </a:buClr>
              <a:buSzPct val="85000"/>
              <a:buFont typeface="Wingdings 2" pitchFamily="18" charset="2"/>
              <a:buChar char=""/>
              <a:defRPr sz="2000">
                <a:solidFill>
                  <a:schemeClr val="tx1"/>
                </a:solidFill>
                <a:latin typeface="Perpetua" pitchFamily="18" charset="0"/>
              </a:defRPr>
            </a:lvl3pPr>
            <a:lvl4pPr marL="1600200" indent="-228600">
              <a:spcBef>
                <a:spcPts val="375"/>
              </a:spcBef>
              <a:buClr>
                <a:srgbClr val="A28E6A"/>
              </a:buClr>
              <a:buSzPct val="80000"/>
              <a:buFont typeface="Wingdings 2" pitchFamily="18" charset="2"/>
              <a:buChar char=""/>
              <a:defRPr sz="2000">
                <a:solidFill>
                  <a:schemeClr val="tx1"/>
                </a:solidFill>
                <a:latin typeface="Perpetua" pitchFamily="18" charset="0"/>
              </a:defRPr>
            </a:lvl4pPr>
            <a:lvl5pPr marL="2057400" indent="-228600">
              <a:spcBef>
                <a:spcPts val="375"/>
              </a:spcBef>
              <a:buClr>
                <a:srgbClr val="A28E6A"/>
              </a:buClr>
              <a:buChar char="o"/>
              <a:defRPr sz="2000">
                <a:solidFill>
                  <a:schemeClr val="tx1"/>
                </a:solidFill>
                <a:latin typeface="Perpetua" pitchFamily="18" charset="0"/>
              </a:defRPr>
            </a:lvl5pPr>
            <a:lvl6pPr marL="2514600" indent="-228600" eaLnBrk="0" fontAlgn="base" hangingPunct="0">
              <a:spcBef>
                <a:spcPts val="375"/>
              </a:spcBef>
              <a:spcAft>
                <a:spcPct val="0"/>
              </a:spcAft>
              <a:buClr>
                <a:srgbClr val="A28E6A"/>
              </a:buClr>
              <a:buChar char="o"/>
              <a:defRPr sz="2000">
                <a:solidFill>
                  <a:schemeClr val="tx1"/>
                </a:solidFill>
                <a:latin typeface="Perpetua" pitchFamily="18" charset="0"/>
              </a:defRPr>
            </a:lvl6pPr>
            <a:lvl7pPr marL="2971800" indent="-228600" eaLnBrk="0" fontAlgn="base" hangingPunct="0">
              <a:spcBef>
                <a:spcPts val="375"/>
              </a:spcBef>
              <a:spcAft>
                <a:spcPct val="0"/>
              </a:spcAft>
              <a:buClr>
                <a:srgbClr val="A28E6A"/>
              </a:buClr>
              <a:buChar char="o"/>
              <a:defRPr sz="2000">
                <a:solidFill>
                  <a:schemeClr val="tx1"/>
                </a:solidFill>
                <a:latin typeface="Perpetua" pitchFamily="18" charset="0"/>
              </a:defRPr>
            </a:lvl7pPr>
            <a:lvl8pPr marL="3429000" indent="-228600" eaLnBrk="0" fontAlgn="base" hangingPunct="0">
              <a:spcBef>
                <a:spcPts val="375"/>
              </a:spcBef>
              <a:spcAft>
                <a:spcPct val="0"/>
              </a:spcAft>
              <a:buClr>
                <a:srgbClr val="A28E6A"/>
              </a:buClr>
              <a:buChar char="o"/>
              <a:defRPr sz="2000">
                <a:solidFill>
                  <a:schemeClr val="tx1"/>
                </a:solidFill>
                <a:latin typeface="Perpetua" pitchFamily="18" charset="0"/>
              </a:defRPr>
            </a:lvl8pPr>
            <a:lvl9pPr marL="3886200" indent="-228600" eaLnBrk="0" fontAlgn="base" hangingPunct="0">
              <a:spcBef>
                <a:spcPts val="375"/>
              </a:spcBef>
              <a:spcAft>
                <a:spcPct val="0"/>
              </a:spcAft>
              <a:buClr>
                <a:srgbClr val="A28E6A"/>
              </a:buClr>
              <a:buChar char="o"/>
              <a:defRPr sz="2000">
                <a:solidFill>
                  <a:schemeClr val="tx1"/>
                </a:solidFill>
                <a:latin typeface="Perpetua" pitchFamily="18" charset="0"/>
              </a:defRPr>
            </a:lvl9pPr>
          </a:lstStyle>
          <a:p>
            <a:pPr eaLnBrk="1" hangingPunct="1">
              <a:spcBef>
                <a:spcPct val="50000"/>
              </a:spcBef>
              <a:buClrTx/>
              <a:buSzTx/>
              <a:buFontTx/>
              <a:buNone/>
            </a:pPr>
            <a:r>
              <a:rPr lang="en-US" altLang="en-US" sz="1800">
                <a:latin typeface="Arial" pitchFamily="34" charset="0"/>
              </a:rPr>
              <a:t>0.25</a:t>
            </a:r>
          </a:p>
        </p:txBody>
      </p:sp>
      <p:sp>
        <p:nvSpPr>
          <p:cNvPr id="34" name="Text Box 106"/>
          <p:cNvSpPr txBox="1">
            <a:spLocks noChangeArrowheads="1"/>
          </p:cNvSpPr>
          <p:nvPr/>
        </p:nvSpPr>
        <p:spPr bwMode="auto">
          <a:xfrm>
            <a:off x="2057400" y="2753916"/>
            <a:ext cx="6858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ts val="575"/>
              </a:spcBef>
              <a:buClr>
                <a:schemeClr val="accent1"/>
              </a:buClr>
              <a:buSzPct val="85000"/>
              <a:buFont typeface="Wingdings 2" pitchFamily="18" charset="2"/>
              <a:buChar char=""/>
              <a:defRPr sz="2600">
                <a:solidFill>
                  <a:schemeClr val="tx1"/>
                </a:solidFill>
                <a:latin typeface="Perpetua" pitchFamily="18" charset="0"/>
              </a:defRPr>
            </a:lvl1pPr>
            <a:lvl2pPr marL="742950" indent="-285750">
              <a:spcBef>
                <a:spcPts val="375"/>
              </a:spcBef>
              <a:buClr>
                <a:schemeClr val="accent2"/>
              </a:buClr>
              <a:buSzPct val="85000"/>
              <a:buFont typeface="Wingdings 2" pitchFamily="18" charset="2"/>
              <a:buChar char=""/>
              <a:defRPr sz="2400">
                <a:solidFill>
                  <a:schemeClr val="tx1"/>
                </a:solidFill>
                <a:latin typeface="Perpetua" pitchFamily="18" charset="0"/>
              </a:defRPr>
            </a:lvl2pPr>
            <a:lvl3pPr marL="1143000" indent="-228600">
              <a:spcBef>
                <a:spcPts val="375"/>
              </a:spcBef>
              <a:buClr>
                <a:srgbClr val="E6B1AB"/>
              </a:buClr>
              <a:buSzPct val="85000"/>
              <a:buFont typeface="Wingdings 2" pitchFamily="18" charset="2"/>
              <a:buChar char=""/>
              <a:defRPr sz="2000">
                <a:solidFill>
                  <a:schemeClr val="tx1"/>
                </a:solidFill>
                <a:latin typeface="Perpetua" pitchFamily="18" charset="0"/>
              </a:defRPr>
            </a:lvl3pPr>
            <a:lvl4pPr marL="1600200" indent="-228600">
              <a:spcBef>
                <a:spcPts val="375"/>
              </a:spcBef>
              <a:buClr>
                <a:srgbClr val="A28E6A"/>
              </a:buClr>
              <a:buSzPct val="80000"/>
              <a:buFont typeface="Wingdings 2" pitchFamily="18" charset="2"/>
              <a:buChar char=""/>
              <a:defRPr sz="2000">
                <a:solidFill>
                  <a:schemeClr val="tx1"/>
                </a:solidFill>
                <a:latin typeface="Perpetua" pitchFamily="18" charset="0"/>
              </a:defRPr>
            </a:lvl4pPr>
            <a:lvl5pPr marL="2057400" indent="-228600">
              <a:spcBef>
                <a:spcPts val="375"/>
              </a:spcBef>
              <a:buClr>
                <a:srgbClr val="A28E6A"/>
              </a:buClr>
              <a:buChar char="o"/>
              <a:defRPr sz="2000">
                <a:solidFill>
                  <a:schemeClr val="tx1"/>
                </a:solidFill>
                <a:latin typeface="Perpetua" pitchFamily="18" charset="0"/>
              </a:defRPr>
            </a:lvl5pPr>
            <a:lvl6pPr marL="2514600" indent="-228600" eaLnBrk="0" fontAlgn="base" hangingPunct="0">
              <a:spcBef>
                <a:spcPts val="375"/>
              </a:spcBef>
              <a:spcAft>
                <a:spcPct val="0"/>
              </a:spcAft>
              <a:buClr>
                <a:srgbClr val="A28E6A"/>
              </a:buClr>
              <a:buChar char="o"/>
              <a:defRPr sz="2000">
                <a:solidFill>
                  <a:schemeClr val="tx1"/>
                </a:solidFill>
                <a:latin typeface="Perpetua" pitchFamily="18" charset="0"/>
              </a:defRPr>
            </a:lvl6pPr>
            <a:lvl7pPr marL="2971800" indent="-228600" eaLnBrk="0" fontAlgn="base" hangingPunct="0">
              <a:spcBef>
                <a:spcPts val="375"/>
              </a:spcBef>
              <a:spcAft>
                <a:spcPct val="0"/>
              </a:spcAft>
              <a:buClr>
                <a:srgbClr val="A28E6A"/>
              </a:buClr>
              <a:buChar char="o"/>
              <a:defRPr sz="2000">
                <a:solidFill>
                  <a:schemeClr val="tx1"/>
                </a:solidFill>
                <a:latin typeface="Perpetua" pitchFamily="18" charset="0"/>
              </a:defRPr>
            </a:lvl7pPr>
            <a:lvl8pPr marL="3429000" indent="-228600" eaLnBrk="0" fontAlgn="base" hangingPunct="0">
              <a:spcBef>
                <a:spcPts val="375"/>
              </a:spcBef>
              <a:spcAft>
                <a:spcPct val="0"/>
              </a:spcAft>
              <a:buClr>
                <a:srgbClr val="A28E6A"/>
              </a:buClr>
              <a:buChar char="o"/>
              <a:defRPr sz="2000">
                <a:solidFill>
                  <a:schemeClr val="tx1"/>
                </a:solidFill>
                <a:latin typeface="Perpetua" pitchFamily="18" charset="0"/>
              </a:defRPr>
            </a:lvl8pPr>
            <a:lvl9pPr marL="3886200" indent="-228600" eaLnBrk="0" fontAlgn="base" hangingPunct="0">
              <a:spcBef>
                <a:spcPts val="375"/>
              </a:spcBef>
              <a:spcAft>
                <a:spcPct val="0"/>
              </a:spcAft>
              <a:buClr>
                <a:srgbClr val="A28E6A"/>
              </a:buClr>
              <a:buChar char="o"/>
              <a:defRPr sz="2000">
                <a:solidFill>
                  <a:schemeClr val="tx1"/>
                </a:solidFill>
                <a:latin typeface="Perpetua" pitchFamily="18" charset="0"/>
              </a:defRPr>
            </a:lvl9pPr>
          </a:lstStyle>
          <a:p>
            <a:pPr eaLnBrk="1" hangingPunct="1">
              <a:spcBef>
                <a:spcPct val="50000"/>
              </a:spcBef>
              <a:buClrTx/>
              <a:buSzTx/>
              <a:buFontTx/>
              <a:buNone/>
            </a:pPr>
            <a:r>
              <a:rPr lang="en-US" altLang="en-US" sz="1800">
                <a:latin typeface="Arial" pitchFamily="34" charset="0"/>
              </a:rPr>
              <a:t>0.25</a:t>
            </a:r>
          </a:p>
        </p:txBody>
      </p:sp>
      <p:sp>
        <p:nvSpPr>
          <p:cNvPr id="35" name="Text Box 107"/>
          <p:cNvSpPr txBox="1">
            <a:spLocks noChangeArrowheads="1"/>
          </p:cNvSpPr>
          <p:nvPr/>
        </p:nvSpPr>
        <p:spPr bwMode="auto">
          <a:xfrm>
            <a:off x="1676400" y="1953816"/>
            <a:ext cx="6858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ts val="575"/>
              </a:spcBef>
              <a:buClr>
                <a:schemeClr val="accent1"/>
              </a:buClr>
              <a:buSzPct val="85000"/>
              <a:buFont typeface="Wingdings 2" pitchFamily="18" charset="2"/>
              <a:buChar char=""/>
              <a:defRPr sz="2600">
                <a:solidFill>
                  <a:schemeClr val="tx1"/>
                </a:solidFill>
                <a:latin typeface="Perpetua" pitchFamily="18" charset="0"/>
              </a:defRPr>
            </a:lvl1pPr>
            <a:lvl2pPr marL="742950" indent="-285750">
              <a:spcBef>
                <a:spcPts val="375"/>
              </a:spcBef>
              <a:buClr>
                <a:schemeClr val="accent2"/>
              </a:buClr>
              <a:buSzPct val="85000"/>
              <a:buFont typeface="Wingdings 2" pitchFamily="18" charset="2"/>
              <a:buChar char=""/>
              <a:defRPr sz="2400">
                <a:solidFill>
                  <a:schemeClr val="tx1"/>
                </a:solidFill>
                <a:latin typeface="Perpetua" pitchFamily="18" charset="0"/>
              </a:defRPr>
            </a:lvl2pPr>
            <a:lvl3pPr marL="1143000" indent="-228600">
              <a:spcBef>
                <a:spcPts val="375"/>
              </a:spcBef>
              <a:buClr>
                <a:srgbClr val="E6B1AB"/>
              </a:buClr>
              <a:buSzPct val="85000"/>
              <a:buFont typeface="Wingdings 2" pitchFamily="18" charset="2"/>
              <a:buChar char=""/>
              <a:defRPr sz="2000">
                <a:solidFill>
                  <a:schemeClr val="tx1"/>
                </a:solidFill>
                <a:latin typeface="Perpetua" pitchFamily="18" charset="0"/>
              </a:defRPr>
            </a:lvl3pPr>
            <a:lvl4pPr marL="1600200" indent="-228600">
              <a:spcBef>
                <a:spcPts val="375"/>
              </a:spcBef>
              <a:buClr>
                <a:srgbClr val="A28E6A"/>
              </a:buClr>
              <a:buSzPct val="80000"/>
              <a:buFont typeface="Wingdings 2" pitchFamily="18" charset="2"/>
              <a:buChar char=""/>
              <a:defRPr sz="2000">
                <a:solidFill>
                  <a:schemeClr val="tx1"/>
                </a:solidFill>
                <a:latin typeface="Perpetua" pitchFamily="18" charset="0"/>
              </a:defRPr>
            </a:lvl4pPr>
            <a:lvl5pPr marL="2057400" indent="-228600">
              <a:spcBef>
                <a:spcPts val="375"/>
              </a:spcBef>
              <a:buClr>
                <a:srgbClr val="A28E6A"/>
              </a:buClr>
              <a:buChar char="o"/>
              <a:defRPr sz="2000">
                <a:solidFill>
                  <a:schemeClr val="tx1"/>
                </a:solidFill>
                <a:latin typeface="Perpetua" pitchFamily="18" charset="0"/>
              </a:defRPr>
            </a:lvl5pPr>
            <a:lvl6pPr marL="2514600" indent="-228600" eaLnBrk="0" fontAlgn="base" hangingPunct="0">
              <a:spcBef>
                <a:spcPts val="375"/>
              </a:spcBef>
              <a:spcAft>
                <a:spcPct val="0"/>
              </a:spcAft>
              <a:buClr>
                <a:srgbClr val="A28E6A"/>
              </a:buClr>
              <a:buChar char="o"/>
              <a:defRPr sz="2000">
                <a:solidFill>
                  <a:schemeClr val="tx1"/>
                </a:solidFill>
                <a:latin typeface="Perpetua" pitchFamily="18" charset="0"/>
              </a:defRPr>
            </a:lvl6pPr>
            <a:lvl7pPr marL="2971800" indent="-228600" eaLnBrk="0" fontAlgn="base" hangingPunct="0">
              <a:spcBef>
                <a:spcPts val="375"/>
              </a:spcBef>
              <a:spcAft>
                <a:spcPct val="0"/>
              </a:spcAft>
              <a:buClr>
                <a:srgbClr val="A28E6A"/>
              </a:buClr>
              <a:buChar char="o"/>
              <a:defRPr sz="2000">
                <a:solidFill>
                  <a:schemeClr val="tx1"/>
                </a:solidFill>
                <a:latin typeface="Perpetua" pitchFamily="18" charset="0"/>
              </a:defRPr>
            </a:lvl7pPr>
            <a:lvl8pPr marL="3429000" indent="-228600" eaLnBrk="0" fontAlgn="base" hangingPunct="0">
              <a:spcBef>
                <a:spcPts val="375"/>
              </a:spcBef>
              <a:spcAft>
                <a:spcPct val="0"/>
              </a:spcAft>
              <a:buClr>
                <a:srgbClr val="A28E6A"/>
              </a:buClr>
              <a:buChar char="o"/>
              <a:defRPr sz="2000">
                <a:solidFill>
                  <a:schemeClr val="tx1"/>
                </a:solidFill>
                <a:latin typeface="Perpetua" pitchFamily="18" charset="0"/>
              </a:defRPr>
            </a:lvl8pPr>
            <a:lvl9pPr marL="3886200" indent="-228600" eaLnBrk="0" fontAlgn="base" hangingPunct="0">
              <a:spcBef>
                <a:spcPts val="375"/>
              </a:spcBef>
              <a:spcAft>
                <a:spcPct val="0"/>
              </a:spcAft>
              <a:buClr>
                <a:srgbClr val="A28E6A"/>
              </a:buClr>
              <a:buChar char="o"/>
              <a:defRPr sz="2000">
                <a:solidFill>
                  <a:schemeClr val="tx1"/>
                </a:solidFill>
                <a:latin typeface="Perpetua" pitchFamily="18" charset="0"/>
              </a:defRPr>
            </a:lvl9pPr>
          </a:lstStyle>
          <a:p>
            <a:pPr eaLnBrk="1" hangingPunct="1">
              <a:spcBef>
                <a:spcPct val="50000"/>
              </a:spcBef>
              <a:buClrTx/>
              <a:buSzTx/>
              <a:buFontTx/>
              <a:buNone/>
            </a:pPr>
            <a:r>
              <a:rPr lang="en-US" altLang="en-US" sz="1800">
                <a:latin typeface="Arial" pitchFamily="34" charset="0"/>
              </a:rPr>
              <a:t>0.33</a:t>
            </a:r>
          </a:p>
        </p:txBody>
      </p:sp>
      <p:sp>
        <p:nvSpPr>
          <p:cNvPr id="36" name="Text Box 108"/>
          <p:cNvSpPr txBox="1">
            <a:spLocks noChangeArrowheads="1"/>
          </p:cNvSpPr>
          <p:nvPr/>
        </p:nvSpPr>
        <p:spPr bwMode="auto">
          <a:xfrm>
            <a:off x="914400" y="3839766"/>
            <a:ext cx="5334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ts val="575"/>
              </a:spcBef>
              <a:buClr>
                <a:schemeClr val="accent1"/>
              </a:buClr>
              <a:buSzPct val="85000"/>
              <a:buFont typeface="Wingdings 2" pitchFamily="18" charset="2"/>
              <a:buChar char=""/>
              <a:defRPr sz="2600">
                <a:solidFill>
                  <a:schemeClr val="tx1"/>
                </a:solidFill>
                <a:latin typeface="Perpetua" pitchFamily="18" charset="0"/>
              </a:defRPr>
            </a:lvl1pPr>
            <a:lvl2pPr marL="742950" indent="-285750">
              <a:spcBef>
                <a:spcPts val="375"/>
              </a:spcBef>
              <a:buClr>
                <a:schemeClr val="accent2"/>
              </a:buClr>
              <a:buSzPct val="85000"/>
              <a:buFont typeface="Wingdings 2" pitchFamily="18" charset="2"/>
              <a:buChar char=""/>
              <a:defRPr sz="2400">
                <a:solidFill>
                  <a:schemeClr val="tx1"/>
                </a:solidFill>
                <a:latin typeface="Perpetua" pitchFamily="18" charset="0"/>
              </a:defRPr>
            </a:lvl2pPr>
            <a:lvl3pPr marL="1143000" indent="-228600">
              <a:spcBef>
                <a:spcPts val="375"/>
              </a:spcBef>
              <a:buClr>
                <a:srgbClr val="E6B1AB"/>
              </a:buClr>
              <a:buSzPct val="85000"/>
              <a:buFont typeface="Wingdings 2" pitchFamily="18" charset="2"/>
              <a:buChar char=""/>
              <a:defRPr sz="2000">
                <a:solidFill>
                  <a:schemeClr val="tx1"/>
                </a:solidFill>
                <a:latin typeface="Perpetua" pitchFamily="18" charset="0"/>
              </a:defRPr>
            </a:lvl3pPr>
            <a:lvl4pPr marL="1600200" indent="-228600">
              <a:spcBef>
                <a:spcPts val="375"/>
              </a:spcBef>
              <a:buClr>
                <a:srgbClr val="A28E6A"/>
              </a:buClr>
              <a:buSzPct val="80000"/>
              <a:buFont typeface="Wingdings 2" pitchFamily="18" charset="2"/>
              <a:buChar char=""/>
              <a:defRPr sz="2000">
                <a:solidFill>
                  <a:schemeClr val="tx1"/>
                </a:solidFill>
                <a:latin typeface="Perpetua" pitchFamily="18" charset="0"/>
              </a:defRPr>
            </a:lvl4pPr>
            <a:lvl5pPr marL="2057400" indent="-228600">
              <a:spcBef>
                <a:spcPts val="375"/>
              </a:spcBef>
              <a:buClr>
                <a:srgbClr val="A28E6A"/>
              </a:buClr>
              <a:buChar char="o"/>
              <a:defRPr sz="2000">
                <a:solidFill>
                  <a:schemeClr val="tx1"/>
                </a:solidFill>
                <a:latin typeface="Perpetua" pitchFamily="18" charset="0"/>
              </a:defRPr>
            </a:lvl5pPr>
            <a:lvl6pPr marL="2514600" indent="-228600" eaLnBrk="0" fontAlgn="base" hangingPunct="0">
              <a:spcBef>
                <a:spcPts val="375"/>
              </a:spcBef>
              <a:spcAft>
                <a:spcPct val="0"/>
              </a:spcAft>
              <a:buClr>
                <a:srgbClr val="A28E6A"/>
              </a:buClr>
              <a:buChar char="o"/>
              <a:defRPr sz="2000">
                <a:solidFill>
                  <a:schemeClr val="tx1"/>
                </a:solidFill>
                <a:latin typeface="Perpetua" pitchFamily="18" charset="0"/>
              </a:defRPr>
            </a:lvl6pPr>
            <a:lvl7pPr marL="2971800" indent="-228600" eaLnBrk="0" fontAlgn="base" hangingPunct="0">
              <a:spcBef>
                <a:spcPts val="375"/>
              </a:spcBef>
              <a:spcAft>
                <a:spcPct val="0"/>
              </a:spcAft>
              <a:buClr>
                <a:srgbClr val="A28E6A"/>
              </a:buClr>
              <a:buChar char="o"/>
              <a:defRPr sz="2000">
                <a:solidFill>
                  <a:schemeClr val="tx1"/>
                </a:solidFill>
                <a:latin typeface="Perpetua" pitchFamily="18" charset="0"/>
              </a:defRPr>
            </a:lvl7pPr>
            <a:lvl8pPr marL="3429000" indent="-228600" eaLnBrk="0" fontAlgn="base" hangingPunct="0">
              <a:spcBef>
                <a:spcPts val="375"/>
              </a:spcBef>
              <a:spcAft>
                <a:spcPct val="0"/>
              </a:spcAft>
              <a:buClr>
                <a:srgbClr val="A28E6A"/>
              </a:buClr>
              <a:buChar char="o"/>
              <a:defRPr sz="2000">
                <a:solidFill>
                  <a:schemeClr val="tx1"/>
                </a:solidFill>
                <a:latin typeface="Perpetua" pitchFamily="18" charset="0"/>
              </a:defRPr>
            </a:lvl8pPr>
            <a:lvl9pPr marL="3886200" indent="-228600" eaLnBrk="0" fontAlgn="base" hangingPunct="0">
              <a:spcBef>
                <a:spcPts val="375"/>
              </a:spcBef>
              <a:spcAft>
                <a:spcPct val="0"/>
              </a:spcAft>
              <a:buClr>
                <a:srgbClr val="A28E6A"/>
              </a:buClr>
              <a:buChar char="o"/>
              <a:defRPr sz="2000">
                <a:solidFill>
                  <a:schemeClr val="tx1"/>
                </a:solidFill>
                <a:latin typeface="Perpetua" pitchFamily="18" charset="0"/>
              </a:defRPr>
            </a:lvl9pPr>
          </a:lstStyle>
          <a:p>
            <a:pPr eaLnBrk="1" hangingPunct="1">
              <a:spcBef>
                <a:spcPct val="50000"/>
              </a:spcBef>
              <a:buClrTx/>
              <a:buSzTx/>
              <a:buFontTx/>
              <a:buNone/>
            </a:pPr>
            <a:r>
              <a:rPr lang="en-US" altLang="en-US" sz="1800">
                <a:latin typeface="Arial" pitchFamily="34" charset="0"/>
              </a:rPr>
              <a:t>1.0</a:t>
            </a:r>
          </a:p>
        </p:txBody>
      </p:sp>
      <p:sp>
        <p:nvSpPr>
          <p:cNvPr id="26658" name="Text Box 109"/>
          <p:cNvSpPr txBox="1">
            <a:spLocks noChangeArrowheads="1"/>
          </p:cNvSpPr>
          <p:nvPr/>
        </p:nvSpPr>
        <p:spPr bwMode="auto">
          <a:xfrm>
            <a:off x="2743200" y="3839766"/>
            <a:ext cx="5334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ts val="575"/>
              </a:spcBef>
              <a:buClr>
                <a:schemeClr val="accent1"/>
              </a:buClr>
              <a:buSzPct val="85000"/>
              <a:buFont typeface="Wingdings 2" pitchFamily="18" charset="2"/>
              <a:buChar char=""/>
              <a:defRPr sz="2600">
                <a:solidFill>
                  <a:schemeClr val="tx1"/>
                </a:solidFill>
                <a:latin typeface="Perpetua" pitchFamily="18" charset="0"/>
              </a:defRPr>
            </a:lvl1pPr>
            <a:lvl2pPr marL="742950" indent="-285750">
              <a:spcBef>
                <a:spcPts val="375"/>
              </a:spcBef>
              <a:buClr>
                <a:schemeClr val="accent2"/>
              </a:buClr>
              <a:buSzPct val="85000"/>
              <a:buFont typeface="Wingdings 2" pitchFamily="18" charset="2"/>
              <a:buChar char=""/>
              <a:defRPr sz="2400">
                <a:solidFill>
                  <a:schemeClr val="tx1"/>
                </a:solidFill>
                <a:latin typeface="Perpetua" pitchFamily="18" charset="0"/>
              </a:defRPr>
            </a:lvl2pPr>
            <a:lvl3pPr marL="1143000" indent="-228600">
              <a:spcBef>
                <a:spcPts val="375"/>
              </a:spcBef>
              <a:buClr>
                <a:srgbClr val="E6B1AB"/>
              </a:buClr>
              <a:buSzPct val="85000"/>
              <a:buFont typeface="Wingdings 2" pitchFamily="18" charset="2"/>
              <a:buChar char=""/>
              <a:defRPr sz="2000">
                <a:solidFill>
                  <a:schemeClr val="tx1"/>
                </a:solidFill>
                <a:latin typeface="Perpetua" pitchFamily="18" charset="0"/>
              </a:defRPr>
            </a:lvl3pPr>
            <a:lvl4pPr marL="1600200" indent="-228600">
              <a:spcBef>
                <a:spcPts val="375"/>
              </a:spcBef>
              <a:buClr>
                <a:srgbClr val="A28E6A"/>
              </a:buClr>
              <a:buSzPct val="80000"/>
              <a:buFont typeface="Wingdings 2" pitchFamily="18" charset="2"/>
              <a:buChar char=""/>
              <a:defRPr sz="2000">
                <a:solidFill>
                  <a:schemeClr val="tx1"/>
                </a:solidFill>
                <a:latin typeface="Perpetua" pitchFamily="18" charset="0"/>
              </a:defRPr>
            </a:lvl4pPr>
            <a:lvl5pPr marL="2057400" indent="-228600">
              <a:spcBef>
                <a:spcPts val="375"/>
              </a:spcBef>
              <a:buClr>
                <a:srgbClr val="A28E6A"/>
              </a:buClr>
              <a:buChar char="o"/>
              <a:defRPr sz="2000">
                <a:solidFill>
                  <a:schemeClr val="tx1"/>
                </a:solidFill>
                <a:latin typeface="Perpetua" pitchFamily="18" charset="0"/>
              </a:defRPr>
            </a:lvl5pPr>
            <a:lvl6pPr marL="2514600" indent="-228600" eaLnBrk="0" fontAlgn="base" hangingPunct="0">
              <a:spcBef>
                <a:spcPts val="375"/>
              </a:spcBef>
              <a:spcAft>
                <a:spcPct val="0"/>
              </a:spcAft>
              <a:buClr>
                <a:srgbClr val="A28E6A"/>
              </a:buClr>
              <a:buChar char="o"/>
              <a:defRPr sz="2000">
                <a:solidFill>
                  <a:schemeClr val="tx1"/>
                </a:solidFill>
                <a:latin typeface="Perpetua" pitchFamily="18" charset="0"/>
              </a:defRPr>
            </a:lvl6pPr>
            <a:lvl7pPr marL="2971800" indent="-228600" eaLnBrk="0" fontAlgn="base" hangingPunct="0">
              <a:spcBef>
                <a:spcPts val="375"/>
              </a:spcBef>
              <a:spcAft>
                <a:spcPct val="0"/>
              </a:spcAft>
              <a:buClr>
                <a:srgbClr val="A28E6A"/>
              </a:buClr>
              <a:buChar char="o"/>
              <a:defRPr sz="2000">
                <a:solidFill>
                  <a:schemeClr val="tx1"/>
                </a:solidFill>
                <a:latin typeface="Perpetua" pitchFamily="18" charset="0"/>
              </a:defRPr>
            </a:lvl7pPr>
            <a:lvl8pPr marL="3429000" indent="-228600" eaLnBrk="0" fontAlgn="base" hangingPunct="0">
              <a:spcBef>
                <a:spcPts val="375"/>
              </a:spcBef>
              <a:spcAft>
                <a:spcPct val="0"/>
              </a:spcAft>
              <a:buClr>
                <a:srgbClr val="A28E6A"/>
              </a:buClr>
              <a:buChar char="o"/>
              <a:defRPr sz="2000">
                <a:solidFill>
                  <a:schemeClr val="tx1"/>
                </a:solidFill>
                <a:latin typeface="Perpetua" pitchFamily="18" charset="0"/>
              </a:defRPr>
            </a:lvl8pPr>
            <a:lvl9pPr marL="3886200" indent="-228600" eaLnBrk="0" fontAlgn="base" hangingPunct="0">
              <a:spcBef>
                <a:spcPts val="375"/>
              </a:spcBef>
              <a:spcAft>
                <a:spcPct val="0"/>
              </a:spcAft>
              <a:buClr>
                <a:srgbClr val="A28E6A"/>
              </a:buClr>
              <a:buChar char="o"/>
              <a:defRPr sz="2000">
                <a:solidFill>
                  <a:schemeClr val="tx1"/>
                </a:solidFill>
                <a:latin typeface="Perpetua" pitchFamily="18" charset="0"/>
              </a:defRPr>
            </a:lvl9pPr>
          </a:lstStyle>
          <a:p>
            <a:pPr eaLnBrk="1" hangingPunct="1">
              <a:spcBef>
                <a:spcPct val="50000"/>
              </a:spcBef>
              <a:buClrTx/>
              <a:buSzTx/>
              <a:buFontTx/>
              <a:buNone/>
            </a:pPr>
            <a:r>
              <a:rPr lang="en-US" altLang="en-US" sz="1800">
                <a:latin typeface="Arial" pitchFamily="34" charset="0"/>
              </a:rPr>
              <a:t>1.0</a:t>
            </a:r>
          </a:p>
        </p:txBody>
      </p:sp>
      <p:sp>
        <p:nvSpPr>
          <p:cNvPr id="26659" name="Text Box 110"/>
          <p:cNvSpPr txBox="1">
            <a:spLocks noChangeArrowheads="1"/>
          </p:cNvSpPr>
          <p:nvPr/>
        </p:nvSpPr>
        <p:spPr bwMode="auto">
          <a:xfrm>
            <a:off x="4038600" y="857250"/>
            <a:ext cx="5334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ts val="575"/>
              </a:spcBef>
              <a:buClr>
                <a:schemeClr val="accent1"/>
              </a:buClr>
              <a:buSzPct val="85000"/>
              <a:buFont typeface="Wingdings 2" pitchFamily="18" charset="2"/>
              <a:buChar char=""/>
              <a:defRPr sz="2600">
                <a:solidFill>
                  <a:schemeClr val="tx1"/>
                </a:solidFill>
                <a:latin typeface="Perpetua" pitchFamily="18" charset="0"/>
              </a:defRPr>
            </a:lvl1pPr>
            <a:lvl2pPr marL="742950" indent="-285750">
              <a:spcBef>
                <a:spcPts val="375"/>
              </a:spcBef>
              <a:buClr>
                <a:schemeClr val="accent2"/>
              </a:buClr>
              <a:buSzPct val="85000"/>
              <a:buFont typeface="Wingdings 2" pitchFamily="18" charset="2"/>
              <a:buChar char=""/>
              <a:defRPr sz="2400">
                <a:solidFill>
                  <a:schemeClr val="tx1"/>
                </a:solidFill>
                <a:latin typeface="Perpetua" pitchFamily="18" charset="0"/>
              </a:defRPr>
            </a:lvl2pPr>
            <a:lvl3pPr marL="1143000" indent="-228600">
              <a:spcBef>
                <a:spcPts val="375"/>
              </a:spcBef>
              <a:buClr>
                <a:srgbClr val="E6B1AB"/>
              </a:buClr>
              <a:buSzPct val="85000"/>
              <a:buFont typeface="Wingdings 2" pitchFamily="18" charset="2"/>
              <a:buChar char=""/>
              <a:defRPr sz="2000">
                <a:solidFill>
                  <a:schemeClr val="tx1"/>
                </a:solidFill>
                <a:latin typeface="Perpetua" pitchFamily="18" charset="0"/>
              </a:defRPr>
            </a:lvl3pPr>
            <a:lvl4pPr marL="1600200" indent="-228600">
              <a:spcBef>
                <a:spcPts val="375"/>
              </a:spcBef>
              <a:buClr>
                <a:srgbClr val="A28E6A"/>
              </a:buClr>
              <a:buSzPct val="80000"/>
              <a:buFont typeface="Wingdings 2" pitchFamily="18" charset="2"/>
              <a:buChar char=""/>
              <a:defRPr sz="2000">
                <a:solidFill>
                  <a:schemeClr val="tx1"/>
                </a:solidFill>
                <a:latin typeface="Perpetua" pitchFamily="18" charset="0"/>
              </a:defRPr>
            </a:lvl4pPr>
            <a:lvl5pPr marL="2057400" indent="-228600">
              <a:spcBef>
                <a:spcPts val="375"/>
              </a:spcBef>
              <a:buClr>
                <a:srgbClr val="A28E6A"/>
              </a:buClr>
              <a:buChar char="o"/>
              <a:defRPr sz="2000">
                <a:solidFill>
                  <a:schemeClr val="tx1"/>
                </a:solidFill>
                <a:latin typeface="Perpetua" pitchFamily="18" charset="0"/>
              </a:defRPr>
            </a:lvl5pPr>
            <a:lvl6pPr marL="2514600" indent="-228600" eaLnBrk="0" fontAlgn="base" hangingPunct="0">
              <a:spcBef>
                <a:spcPts val="375"/>
              </a:spcBef>
              <a:spcAft>
                <a:spcPct val="0"/>
              </a:spcAft>
              <a:buClr>
                <a:srgbClr val="A28E6A"/>
              </a:buClr>
              <a:buChar char="o"/>
              <a:defRPr sz="2000">
                <a:solidFill>
                  <a:schemeClr val="tx1"/>
                </a:solidFill>
                <a:latin typeface="Perpetua" pitchFamily="18" charset="0"/>
              </a:defRPr>
            </a:lvl6pPr>
            <a:lvl7pPr marL="2971800" indent="-228600" eaLnBrk="0" fontAlgn="base" hangingPunct="0">
              <a:spcBef>
                <a:spcPts val="375"/>
              </a:spcBef>
              <a:spcAft>
                <a:spcPct val="0"/>
              </a:spcAft>
              <a:buClr>
                <a:srgbClr val="A28E6A"/>
              </a:buClr>
              <a:buChar char="o"/>
              <a:defRPr sz="2000">
                <a:solidFill>
                  <a:schemeClr val="tx1"/>
                </a:solidFill>
                <a:latin typeface="Perpetua" pitchFamily="18" charset="0"/>
              </a:defRPr>
            </a:lvl7pPr>
            <a:lvl8pPr marL="3429000" indent="-228600" eaLnBrk="0" fontAlgn="base" hangingPunct="0">
              <a:spcBef>
                <a:spcPts val="375"/>
              </a:spcBef>
              <a:spcAft>
                <a:spcPct val="0"/>
              </a:spcAft>
              <a:buClr>
                <a:srgbClr val="A28E6A"/>
              </a:buClr>
              <a:buChar char="o"/>
              <a:defRPr sz="2000">
                <a:solidFill>
                  <a:schemeClr val="tx1"/>
                </a:solidFill>
                <a:latin typeface="Perpetua" pitchFamily="18" charset="0"/>
              </a:defRPr>
            </a:lvl8pPr>
            <a:lvl9pPr marL="3886200" indent="-228600" eaLnBrk="0" fontAlgn="base" hangingPunct="0">
              <a:spcBef>
                <a:spcPts val="375"/>
              </a:spcBef>
              <a:spcAft>
                <a:spcPct val="0"/>
              </a:spcAft>
              <a:buClr>
                <a:srgbClr val="A28E6A"/>
              </a:buClr>
              <a:buChar char="o"/>
              <a:defRPr sz="2000">
                <a:solidFill>
                  <a:schemeClr val="tx1"/>
                </a:solidFill>
                <a:latin typeface="Perpetua" pitchFamily="18" charset="0"/>
              </a:defRPr>
            </a:lvl9pPr>
          </a:lstStyle>
          <a:p>
            <a:pPr eaLnBrk="1" hangingPunct="1">
              <a:spcBef>
                <a:spcPct val="50000"/>
              </a:spcBef>
              <a:buClrTx/>
              <a:buSzTx/>
              <a:buFontTx/>
              <a:buNone/>
            </a:pPr>
            <a:r>
              <a:rPr lang="en-US" altLang="en-US" sz="1800">
                <a:latin typeface="Arial" pitchFamily="34" charset="0"/>
              </a:rPr>
              <a:t>1.0</a:t>
            </a:r>
          </a:p>
        </p:txBody>
      </p:sp>
      <p:sp>
        <p:nvSpPr>
          <p:cNvPr id="26660" name="Text Box 111"/>
          <p:cNvSpPr txBox="1">
            <a:spLocks noChangeArrowheads="1"/>
          </p:cNvSpPr>
          <p:nvPr/>
        </p:nvSpPr>
        <p:spPr bwMode="auto">
          <a:xfrm>
            <a:off x="5105400" y="914400"/>
            <a:ext cx="5334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ts val="575"/>
              </a:spcBef>
              <a:buClr>
                <a:schemeClr val="accent1"/>
              </a:buClr>
              <a:buSzPct val="85000"/>
              <a:buFont typeface="Wingdings 2" pitchFamily="18" charset="2"/>
              <a:buChar char=""/>
              <a:defRPr sz="2600">
                <a:solidFill>
                  <a:schemeClr val="tx1"/>
                </a:solidFill>
                <a:latin typeface="Perpetua" pitchFamily="18" charset="0"/>
              </a:defRPr>
            </a:lvl1pPr>
            <a:lvl2pPr marL="742950" indent="-285750">
              <a:spcBef>
                <a:spcPts val="375"/>
              </a:spcBef>
              <a:buClr>
                <a:schemeClr val="accent2"/>
              </a:buClr>
              <a:buSzPct val="85000"/>
              <a:buFont typeface="Wingdings 2" pitchFamily="18" charset="2"/>
              <a:buChar char=""/>
              <a:defRPr sz="2400">
                <a:solidFill>
                  <a:schemeClr val="tx1"/>
                </a:solidFill>
                <a:latin typeface="Perpetua" pitchFamily="18" charset="0"/>
              </a:defRPr>
            </a:lvl2pPr>
            <a:lvl3pPr marL="1143000" indent="-228600">
              <a:spcBef>
                <a:spcPts val="375"/>
              </a:spcBef>
              <a:buClr>
                <a:srgbClr val="E6B1AB"/>
              </a:buClr>
              <a:buSzPct val="85000"/>
              <a:buFont typeface="Wingdings 2" pitchFamily="18" charset="2"/>
              <a:buChar char=""/>
              <a:defRPr sz="2000">
                <a:solidFill>
                  <a:schemeClr val="tx1"/>
                </a:solidFill>
                <a:latin typeface="Perpetua" pitchFamily="18" charset="0"/>
              </a:defRPr>
            </a:lvl3pPr>
            <a:lvl4pPr marL="1600200" indent="-228600">
              <a:spcBef>
                <a:spcPts val="375"/>
              </a:spcBef>
              <a:buClr>
                <a:srgbClr val="A28E6A"/>
              </a:buClr>
              <a:buSzPct val="80000"/>
              <a:buFont typeface="Wingdings 2" pitchFamily="18" charset="2"/>
              <a:buChar char=""/>
              <a:defRPr sz="2000">
                <a:solidFill>
                  <a:schemeClr val="tx1"/>
                </a:solidFill>
                <a:latin typeface="Perpetua" pitchFamily="18" charset="0"/>
              </a:defRPr>
            </a:lvl4pPr>
            <a:lvl5pPr marL="2057400" indent="-228600">
              <a:spcBef>
                <a:spcPts val="375"/>
              </a:spcBef>
              <a:buClr>
                <a:srgbClr val="A28E6A"/>
              </a:buClr>
              <a:buChar char="o"/>
              <a:defRPr sz="2000">
                <a:solidFill>
                  <a:schemeClr val="tx1"/>
                </a:solidFill>
                <a:latin typeface="Perpetua" pitchFamily="18" charset="0"/>
              </a:defRPr>
            </a:lvl5pPr>
            <a:lvl6pPr marL="2514600" indent="-228600" eaLnBrk="0" fontAlgn="base" hangingPunct="0">
              <a:spcBef>
                <a:spcPts val="375"/>
              </a:spcBef>
              <a:spcAft>
                <a:spcPct val="0"/>
              </a:spcAft>
              <a:buClr>
                <a:srgbClr val="A28E6A"/>
              </a:buClr>
              <a:buChar char="o"/>
              <a:defRPr sz="2000">
                <a:solidFill>
                  <a:schemeClr val="tx1"/>
                </a:solidFill>
                <a:latin typeface="Perpetua" pitchFamily="18" charset="0"/>
              </a:defRPr>
            </a:lvl6pPr>
            <a:lvl7pPr marL="2971800" indent="-228600" eaLnBrk="0" fontAlgn="base" hangingPunct="0">
              <a:spcBef>
                <a:spcPts val="375"/>
              </a:spcBef>
              <a:spcAft>
                <a:spcPct val="0"/>
              </a:spcAft>
              <a:buClr>
                <a:srgbClr val="A28E6A"/>
              </a:buClr>
              <a:buChar char="o"/>
              <a:defRPr sz="2000">
                <a:solidFill>
                  <a:schemeClr val="tx1"/>
                </a:solidFill>
                <a:latin typeface="Perpetua" pitchFamily="18" charset="0"/>
              </a:defRPr>
            </a:lvl7pPr>
            <a:lvl8pPr marL="3429000" indent="-228600" eaLnBrk="0" fontAlgn="base" hangingPunct="0">
              <a:spcBef>
                <a:spcPts val="375"/>
              </a:spcBef>
              <a:spcAft>
                <a:spcPct val="0"/>
              </a:spcAft>
              <a:buClr>
                <a:srgbClr val="A28E6A"/>
              </a:buClr>
              <a:buChar char="o"/>
              <a:defRPr sz="2000">
                <a:solidFill>
                  <a:schemeClr val="tx1"/>
                </a:solidFill>
                <a:latin typeface="Perpetua" pitchFamily="18" charset="0"/>
              </a:defRPr>
            </a:lvl8pPr>
            <a:lvl9pPr marL="3886200" indent="-228600" eaLnBrk="0" fontAlgn="base" hangingPunct="0">
              <a:spcBef>
                <a:spcPts val="375"/>
              </a:spcBef>
              <a:spcAft>
                <a:spcPct val="0"/>
              </a:spcAft>
              <a:buClr>
                <a:srgbClr val="A28E6A"/>
              </a:buClr>
              <a:buChar char="o"/>
              <a:defRPr sz="2000">
                <a:solidFill>
                  <a:schemeClr val="tx1"/>
                </a:solidFill>
                <a:latin typeface="Perpetua" pitchFamily="18" charset="0"/>
              </a:defRPr>
            </a:lvl9pPr>
          </a:lstStyle>
          <a:p>
            <a:pPr eaLnBrk="1" hangingPunct="1">
              <a:spcBef>
                <a:spcPct val="50000"/>
              </a:spcBef>
              <a:buClrTx/>
              <a:buSzTx/>
              <a:buFontTx/>
              <a:buNone/>
            </a:pPr>
            <a:r>
              <a:rPr lang="en-US" altLang="en-US" sz="1800">
                <a:latin typeface="Arial" pitchFamily="34" charset="0"/>
              </a:rPr>
              <a:t>0.5</a:t>
            </a:r>
          </a:p>
        </p:txBody>
      </p:sp>
      <p:sp>
        <p:nvSpPr>
          <p:cNvPr id="26661" name="Text Box 112"/>
          <p:cNvSpPr txBox="1">
            <a:spLocks noChangeArrowheads="1"/>
          </p:cNvSpPr>
          <p:nvPr/>
        </p:nvSpPr>
        <p:spPr bwMode="auto">
          <a:xfrm>
            <a:off x="5867400" y="3371850"/>
            <a:ext cx="6858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ts val="575"/>
              </a:spcBef>
              <a:buClr>
                <a:schemeClr val="accent1"/>
              </a:buClr>
              <a:buSzPct val="85000"/>
              <a:buFont typeface="Wingdings 2" pitchFamily="18" charset="2"/>
              <a:buChar char=""/>
              <a:defRPr sz="2600">
                <a:solidFill>
                  <a:schemeClr val="tx1"/>
                </a:solidFill>
                <a:latin typeface="Perpetua" pitchFamily="18" charset="0"/>
              </a:defRPr>
            </a:lvl1pPr>
            <a:lvl2pPr marL="742950" indent="-285750">
              <a:spcBef>
                <a:spcPts val="375"/>
              </a:spcBef>
              <a:buClr>
                <a:schemeClr val="accent2"/>
              </a:buClr>
              <a:buSzPct val="85000"/>
              <a:buFont typeface="Wingdings 2" pitchFamily="18" charset="2"/>
              <a:buChar char=""/>
              <a:defRPr sz="2400">
                <a:solidFill>
                  <a:schemeClr val="tx1"/>
                </a:solidFill>
                <a:latin typeface="Perpetua" pitchFamily="18" charset="0"/>
              </a:defRPr>
            </a:lvl2pPr>
            <a:lvl3pPr marL="1143000" indent="-228600">
              <a:spcBef>
                <a:spcPts val="375"/>
              </a:spcBef>
              <a:buClr>
                <a:srgbClr val="E6B1AB"/>
              </a:buClr>
              <a:buSzPct val="85000"/>
              <a:buFont typeface="Wingdings 2" pitchFamily="18" charset="2"/>
              <a:buChar char=""/>
              <a:defRPr sz="2000">
                <a:solidFill>
                  <a:schemeClr val="tx1"/>
                </a:solidFill>
                <a:latin typeface="Perpetua" pitchFamily="18" charset="0"/>
              </a:defRPr>
            </a:lvl3pPr>
            <a:lvl4pPr marL="1600200" indent="-228600">
              <a:spcBef>
                <a:spcPts val="375"/>
              </a:spcBef>
              <a:buClr>
                <a:srgbClr val="A28E6A"/>
              </a:buClr>
              <a:buSzPct val="80000"/>
              <a:buFont typeface="Wingdings 2" pitchFamily="18" charset="2"/>
              <a:buChar char=""/>
              <a:defRPr sz="2000">
                <a:solidFill>
                  <a:schemeClr val="tx1"/>
                </a:solidFill>
                <a:latin typeface="Perpetua" pitchFamily="18" charset="0"/>
              </a:defRPr>
            </a:lvl4pPr>
            <a:lvl5pPr marL="2057400" indent="-228600">
              <a:spcBef>
                <a:spcPts val="375"/>
              </a:spcBef>
              <a:buClr>
                <a:srgbClr val="A28E6A"/>
              </a:buClr>
              <a:buChar char="o"/>
              <a:defRPr sz="2000">
                <a:solidFill>
                  <a:schemeClr val="tx1"/>
                </a:solidFill>
                <a:latin typeface="Perpetua" pitchFamily="18" charset="0"/>
              </a:defRPr>
            </a:lvl5pPr>
            <a:lvl6pPr marL="2514600" indent="-228600" eaLnBrk="0" fontAlgn="base" hangingPunct="0">
              <a:spcBef>
                <a:spcPts val="375"/>
              </a:spcBef>
              <a:spcAft>
                <a:spcPct val="0"/>
              </a:spcAft>
              <a:buClr>
                <a:srgbClr val="A28E6A"/>
              </a:buClr>
              <a:buChar char="o"/>
              <a:defRPr sz="2000">
                <a:solidFill>
                  <a:schemeClr val="tx1"/>
                </a:solidFill>
                <a:latin typeface="Perpetua" pitchFamily="18" charset="0"/>
              </a:defRPr>
            </a:lvl6pPr>
            <a:lvl7pPr marL="2971800" indent="-228600" eaLnBrk="0" fontAlgn="base" hangingPunct="0">
              <a:spcBef>
                <a:spcPts val="375"/>
              </a:spcBef>
              <a:spcAft>
                <a:spcPct val="0"/>
              </a:spcAft>
              <a:buClr>
                <a:srgbClr val="A28E6A"/>
              </a:buClr>
              <a:buChar char="o"/>
              <a:defRPr sz="2000">
                <a:solidFill>
                  <a:schemeClr val="tx1"/>
                </a:solidFill>
                <a:latin typeface="Perpetua" pitchFamily="18" charset="0"/>
              </a:defRPr>
            </a:lvl7pPr>
            <a:lvl8pPr marL="3429000" indent="-228600" eaLnBrk="0" fontAlgn="base" hangingPunct="0">
              <a:spcBef>
                <a:spcPts val="375"/>
              </a:spcBef>
              <a:spcAft>
                <a:spcPct val="0"/>
              </a:spcAft>
              <a:buClr>
                <a:srgbClr val="A28E6A"/>
              </a:buClr>
              <a:buChar char="o"/>
              <a:defRPr sz="2000">
                <a:solidFill>
                  <a:schemeClr val="tx1"/>
                </a:solidFill>
                <a:latin typeface="Perpetua" pitchFamily="18" charset="0"/>
              </a:defRPr>
            </a:lvl8pPr>
            <a:lvl9pPr marL="3886200" indent="-228600" eaLnBrk="0" fontAlgn="base" hangingPunct="0">
              <a:spcBef>
                <a:spcPts val="375"/>
              </a:spcBef>
              <a:spcAft>
                <a:spcPct val="0"/>
              </a:spcAft>
              <a:buClr>
                <a:srgbClr val="A28E6A"/>
              </a:buClr>
              <a:buChar char="o"/>
              <a:defRPr sz="2000">
                <a:solidFill>
                  <a:schemeClr val="tx1"/>
                </a:solidFill>
                <a:latin typeface="Perpetua" pitchFamily="18" charset="0"/>
              </a:defRPr>
            </a:lvl9pPr>
          </a:lstStyle>
          <a:p>
            <a:pPr eaLnBrk="1" hangingPunct="1">
              <a:spcBef>
                <a:spcPct val="50000"/>
              </a:spcBef>
              <a:buClrTx/>
              <a:buSzTx/>
              <a:buFontTx/>
              <a:buNone/>
            </a:pPr>
            <a:r>
              <a:rPr lang="en-US" altLang="en-US" sz="1800">
                <a:latin typeface="Arial" pitchFamily="34" charset="0"/>
              </a:rPr>
              <a:t>0.33</a:t>
            </a:r>
          </a:p>
        </p:txBody>
      </p:sp>
      <p:sp>
        <p:nvSpPr>
          <p:cNvPr id="26662" name="Text Box 113"/>
          <p:cNvSpPr txBox="1">
            <a:spLocks noChangeArrowheads="1"/>
          </p:cNvSpPr>
          <p:nvPr/>
        </p:nvSpPr>
        <p:spPr bwMode="auto">
          <a:xfrm>
            <a:off x="4724400" y="3371850"/>
            <a:ext cx="6858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ts val="575"/>
              </a:spcBef>
              <a:buClr>
                <a:schemeClr val="accent1"/>
              </a:buClr>
              <a:buSzPct val="85000"/>
              <a:buFont typeface="Wingdings 2" pitchFamily="18" charset="2"/>
              <a:buChar char=""/>
              <a:defRPr sz="2600">
                <a:solidFill>
                  <a:schemeClr val="tx1"/>
                </a:solidFill>
                <a:latin typeface="Perpetua" pitchFamily="18" charset="0"/>
              </a:defRPr>
            </a:lvl1pPr>
            <a:lvl2pPr marL="742950" indent="-285750">
              <a:spcBef>
                <a:spcPts val="375"/>
              </a:spcBef>
              <a:buClr>
                <a:schemeClr val="accent2"/>
              </a:buClr>
              <a:buSzPct val="85000"/>
              <a:buFont typeface="Wingdings 2" pitchFamily="18" charset="2"/>
              <a:buChar char=""/>
              <a:defRPr sz="2400">
                <a:solidFill>
                  <a:schemeClr val="tx1"/>
                </a:solidFill>
                <a:latin typeface="Perpetua" pitchFamily="18" charset="0"/>
              </a:defRPr>
            </a:lvl2pPr>
            <a:lvl3pPr marL="1143000" indent="-228600">
              <a:spcBef>
                <a:spcPts val="375"/>
              </a:spcBef>
              <a:buClr>
                <a:srgbClr val="E6B1AB"/>
              </a:buClr>
              <a:buSzPct val="85000"/>
              <a:buFont typeface="Wingdings 2" pitchFamily="18" charset="2"/>
              <a:buChar char=""/>
              <a:defRPr sz="2000">
                <a:solidFill>
                  <a:schemeClr val="tx1"/>
                </a:solidFill>
                <a:latin typeface="Perpetua" pitchFamily="18" charset="0"/>
              </a:defRPr>
            </a:lvl3pPr>
            <a:lvl4pPr marL="1600200" indent="-228600">
              <a:spcBef>
                <a:spcPts val="375"/>
              </a:spcBef>
              <a:buClr>
                <a:srgbClr val="A28E6A"/>
              </a:buClr>
              <a:buSzPct val="80000"/>
              <a:buFont typeface="Wingdings 2" pitchFamily="18" charset="2"/>
              <a:buChar char=""/>
              <a:defRPr sz="2000">
                <a:solidFill>
                  <a:schemeClr val="tx1"/>
                </a:solidFill>
                <a:latin typeface="Perpetua" pitchFamily="18" charset="0"/>
              </a:defRPr>
            </a:lvl4pPr>
            <a:lvl5pPr marL="2057400" indent="-228600">
              <a:spcBef>
                <a:spcPts val="375"/>
              </a:spcBef>
              <a:buClr>
                <a:srgbClr val="A28E6A"/>
              </a:buClr>
              <a:buChar char="o"/>
              <a:defRPr sz="2000">
                <a:solidFill>
                  <a:schemeClr val="tx1"/>
                </a:solidFill>
                <a:latin typeface="Perpetua" pitchFamily="18" charset="0"/>
              </a:defRPr>
            </a:lvl5pPr>
            <a:lvl6pPr marL="2514600" indent="-228600" eaLnBrk="0" fontAlgn="base" hangingPunct="0">
              <a:spcBef>
                <a:spcPts val="375"/>
              </a:spcBef>
              <a:spcAft>
                <a:spcPct val="0"/>
              </a:spcAft>
              <a:buClr>
                <a:srgbClr val="A28E6A"/>
              </a:buClr>
              <a:buChar char="o"/>
              <a:defRPr sz="2000">
                <a:solidFill>
                  <a:schemeClr val="tx1"/>
                </a:solidFill>
                <a:latin typeface="Perpetua" pitchFamily="18" charset="0"/>
              </a:defRPr>
            </a:lvl6pPr>
            <a:lvl7pPr marL="2971800" indent="-228600" eaLnBrk="0" fontAlgn="base" hangingPunct="0">
              <a:spcBef>
                <a:spcPts val="375"/>
              </a:spcBef>
              <a:spcAft>
                <a:spcPct val="0"/>
              </a:spcAft>
              <a:buClr>
                <a:srgbClr val="A28E6A"/>
              </a:buClr>
              <a:buChar char="o"/>
              <a:defRPr sz="2000">
                <a:solidFill>
                  <a:schemeClr val="tx1"/>
                </a:solidFill>
                <a:latin typeface="Perpetua" pitchFamily="18" charset="0"/>
              </a:defRPr>
            </a:lvl7pPr>
            <a:lvl8pPr marL="3429000" indent="-228600" eaLnBrk="0" fontAlgn="base" hangingPunct="0">
              <a:spcBef>
                <a:spcPts val="375"/>
              </a:spcBef>
              <a:spcAft>
                <a:spcPct val="0"/>
              </a:spcAft>
              <a:buClr>
                <a:srgbClr val="A28E6A"/>
              </a:buClr>
              <a:buChar char="o"/>
              <a:defRPr sz="2000">
                <a:solidFill>
                  <a:schemeClr val="tx1"/>
                </a:solidFill>
                <a:latin typeface="Perpetua" pitchFamily="18" charset="0"/>
              </a:defRPr>
            </a:lvl8pPr>
            <a:lvl9pPr marL="3886200" indent="-228600" eaLnBrk="0" fontAlgn="base" hangingPunct="0">
              <a:spcBef>
                <a:spcPts val="375"/>
              </a:spcBef>
              <a:spcAft>
                <a:spcPct val="0"/>
              </a:spcAft>
              <a:buClr>
                <a:srgbClr val="A28E6A"/>
              </a:buClr>
              <a:buChar char="o"/>
              <a:defRPr sz="2000">
                <a:solidFill>
                  <a:schemeClr val="tx1"/>
                </a:solidFill>
                <a:latin typeface="Perpetua" pitchFamily="18" charset="0"/>
              </a:defRPr>
            </a:lvl9pPr>
          </a:lstStyle>
          <a:p>
            <a:pPr eaLnBrk="1" hangingPunct="1">
              <a:spcBef>
                <a:spcPct val="50000"/>
              </a:spcBef>
              <a:buClrTx/>
              <a:buSzTx/>
              <a:buFontTx/>
              <a:buNone/>
            </a:pPr>
            <a:r>
              <a:rPr lang="en-US" altLang="en-US" sz="1800">
                <a:latin typeface="Arial" pitchFamily="34" charset="0"/>
              </a:rPr>
              <a:t>0.33</a:t>
            </a:r>
          </a:p>
        </p:txBody>
      </p:sp>
      <p:sp>
        <p:nvSpPr>
          <p:cNvPr id="26663" name="Text Box 119"/>
          <p:cNvSpPr txBox="1">
            <a:spLocks noChangeArrowheads="1"/>
          </p:cNvSpPr>
          <p:nvPr/>
        </p:nvSpPr>
        <p:spPr bwMode="auto">
          <a:xfrm>
            <a:off x="1676400" y="3554016"/>
            <a:ext cx="762000" cy="369332"/>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spcBef>
                <a:spcPts val="575"/>
              </a:spcBef>
              <a:buClr>
                <a:schemeClr val="accent1"/>
              </a:buClr>
              <a:buSzPct val="85000"/>
              <a:buFont typeface="Wingdings 2" pitchFamily="18" charset="2"/>
              <a:buChar char=""/>
              <a:defRPr sz="2600">
                <a:solidFill>
                  <a:schemeClr val="tx1"/>
                </a:solidFill>
                <a:latin typeface="Perpetua" pitchFamily="18" charset="0"/>
              </a:defRPr>
            </a:lvl1pPr>
            <a:lvl2pPr marL="742950" indent="-285750">
              <a:spcBef>
                <a:spcPts val="375"/>
              </a:spcBef>
              <a:buClr>
                <a:schemeClr val="accent2"/>
              </a:buClr>
              <a:buSzPct val="85000"/>
              <a:buFont typeface="Wingdings 2" pitchFamily="18" charset="2"/>
              <a:buChar char=""/>
              <a:defRPr sz="2400">
                <a:solidFill>
                  <a:schemeClr val="tx1"/>
                </a:solidFill>
                <a:latin typeface="Perpetua" pitchFamily="18" charset="0"/>
              </a:defRPr>
            </a:lvl2pPr>
            <a:lvl3pPr marL="1143000" indent="-228600">
              <a:spcBef>
                <a:spcPts val="375"/>
              </a:spcBef>
              <a:buClr>
                <a:srgbClr val="E6B1AB"/>
              </a:buClr>
              <a:buSzPct val="85000"/>
              <a:buFont typeface="Wingdings 2" pitchFamily="18" charset="2"/>
              <a:buChar char=""/>
              <a:defRPr sz="2000">
                <a:solidFill>
                  <a:schemeClr val="tx1"/>
                </a:solidFill>
                <a:latin typeface="Perpetua" pitchFamily="18" charset="0"/>
              </a:defRPr>
            </a:lvl3pPr>
            <a:lvl4pPr marL="1600200" indent="-228600">
              <a:spcBef>
                <a:spcPts val="375"/>
              </a:spcBef>
              <a:buClr>
                <a:srgbClr val="A28E6A"/>
              </a:buClr>
              <a:buSzPct val="80000"/>
              <a:buFont typeface="Wingdings 2" pitchFamily="18" charset="2"/>
              <a:buChar char=""/>
              <a:defRPr sz="2000">
                <a:solidFill>
                  <a:schemeClr val="tx1"/>
                </a:solidFill>
                <a:latin typeface="Perpetua" pitchFamily="18" charset="0"/>
              </a:defRPr>
            </a:lvl4pPr>
            <a:lvl5pPr marL="2057400" indent="-228600">
              <a:spcBef>
                <a:spcPts val="375"/>
              </a:spcBef>
              <a:buClr>
                <a:srgbClr val="A28E6A"/>
              </a:buClr>
              <a:buChar char="o"/>
              <a:defRPr sz="2000">
                <a:solidFill>
                  <a:schemeClr val="tx1"/>
                </a:solidFill>
                <a:latin typeface="Perpetua" pitchFamily="18" charset="0"/>
              </a:defRPr>
            </a:lvl5pPr>
            <a:lvl6pPr marL="2514600" indent="-228600" eaLnBrk="0" fontAlgn="base" hangingPunct="0">
              <a:spcBef>
                <a:spcPts val="375"/>
              </a:spcBef>
              <a:spcAft>
                <a:spcPct val="0"/>
              </a:spcAft>
              <a:buClr>
                <a:srgbClr val="A28E6A"/>
              </a:buClr>
              <a:buChar char="o"/>
              <a:defRPr sz="2000">
                <a:solidFill>
                  <a:schemeClr val="tx1"/>
                </a:solidFill>
                <a:latin typeface="Perpetua" pitchFamily="18" charset="0"/>
              </a:defRPr>
            </a:lvl6pPr>
            <a:lvl7pPr marL="2971800" indent="-228600" eaLnBrk="0" fontAlgn="base" hangingPunct="0">
              <a:spcBef>
                <a:spcPts val="375"/>
              </a:spcBef>
              <a:spcAft>
                <a:spcPct val="0"/>
              </a:spcAft>
              <a:buClr>
                <a:srgbClr val="A28E6A"/>
              </a:buClr>
              <a:buChar char="o"/>
              <a:defRPr sz="2000">
                <a:solidFill>
                  <a:schemeClr val="tx1"/>
                </a:solidFill>
                <a:latin typeface="Perpetua" pitchFamily="18" charset="0"/>
              </a:defRPr>
            </a:lvl7pPr>
            <a:lvl8pPr marL="3429000" indent="-228600" eaLnBrk="0" fontAlgn="base" hangingPunct="0">
              <a:spcBef>
                <a:spcPts val="375"/>
              </a:spcBef>
              <a:spcAft>
                <a:spcPct val="0"/>
              </a:spcAft>
              <a:buClr>
                <a:srgbClr val="A28E6A"/>
              </a:buClr>
              <a:buChar char="o"/>
              <a:defRPr sz="2000">
                <a:solidFill>
                  <a:schemeClr val="tx1"/>
                </a:solidFill>
                <a:latin typeface="Perpetua" pitchFamily="18" charset="0"/>
              </a:defRPr>
            </a:lvl8pPr>
            <a:lvl9pPr marL="3886200" indent="-228600" eaLnBrk="0" fontAlgn="base" hangingPunct="0">
              <a:spcBef>
                <a:spcPts val="375"/>
              </a:spcBef>
              <a:spcAft>
                <a:spcPct val="0"/>
              </a:spcAft>
              <a:buClr>
                <a:srgbClr val="A28E6A"/>
              </a:buClr>
              <a:buChar char="o"/>
              <a:defRPr sz="2000">
                <a:solidFill>
                  <a:schemeClr val="tx1"/>
                </a:solidFill>
                <a:latin typeface="Perpetua" pitchFamily="18" charset="0"/>
              </a:defRPr>
            </a:lvl9pPr>
          </a:lstStyle>
          <a:p>
            <a:pPr eaLnBrk="1" hangingPunct="1">
              <a:spcBef>
                <a:spcPct val="50000"/>
              </a:spcBef>
              <a:buClrTx/>
              <a:buSzTx/>
              <a:buFontTx/>
              <a:buNone/>
            </a:pPr>
            <a:r>
              <a:rPr lang="en-US" altLang="en-US" sz="1800">
                <a:latin typeface="Arial" pitchFamily="34" charset="0"/>
              </a:rPr>
              <a:t>large</a:t>
            </a:r>
          </a:p>
        </p:txBody>
      </p:sp>
      <p:sp>
        <p:nvSpPr>
          <p:cNvPr id="43" name="Line 120"/>
          <p:cNvSpPr>
            <a:spLocks noChangeShapeType="1"/>
          </p:cNvSpPr>
          <p:nvPr/>
        </p:nvSpPr>
        <p:spPr bwMode="auto">
          <a:xfrm flipV="1">
            <a:off x="2057400" y="3028950"/>
            <a:ext cx="152400" cy="514350"/>
          </a:xfrm>
          <a:prstGeom prst="line">
            <a:avLst/>
          </a:prstGeom>
          <a:noFill/>
          <a:ln w="9525">
            <a:solidFill>
              <a:schemeClr val="tx1"/>
            </a:solidFill>
            <a:round/>
            <a:headEnd type="triangle" w="med" len="med"/>
            <a:tailEnd/>
          </a:ln>
          <a:extLst>
            <a:ext uri="{909E8E84-426E-40DD-AFC4-6F175D3DCCD1}">
              <a14:hiddenFill xmlns:a14="http://schemas.microsoft.com/office/drawing/2010/main">
                <a:noFill/>
              </a14:hiddenFill>
            </a:ext>
          </a:extLst>
        </p:spPr>
        <p:txBody>
          <a:bodyPr/>
          <a:lstStyle/>
          <a:p>
            <a:endParaRPr lang="en-US"/>
          </a:p>
        </p:txBody>
      </p:sp>
      <p:sp>
        <p:nvSpPr>
          <p:cNvPr id="26665" name="Text Box 121"/>
          <p:cNvSpPr txBox="1">
            <a:spLocks noChangeArrowheads="1"/>
          </p:cNvSpPr>
          <p:nvPr/>
        </p:nvSpPr>
        <p:spPr bwMode="auto">
          <a:xfrm>
            <a:off x="1676400" y="3839766"/>
            <a:ext cx="6858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ts val="575"/>
              </a:spcBef>
              <a:buClr>
                <a:schemeClr val="accent1"/>
              </a:buClr>
              <a:buSzPct val="85000"/>
              <a:buFont typeface="Wingdings 2" pitchFamily="18" charset="2"/>
              <a:buChar char=""/>
              <a:defRPr sz="2600">
                <a:solidFill>
                  <a:schemeClr val="tx1"/>
                </a:solidFill>
                <a:latin typeface="Perpetua" pitchFamily="18" charset="0"/>
              </a:defRPr>
            </a:lvl1pPr>
            <a:lvl2pPr marL="742950" indent="-285750">
              <a:spcBef>
                <a:spcPts val="375"/>
              </a:spcBef>
              <a:buClr>
                <a:schemeClr val="accent2"/>
              </a:buClr>
              <a:buSzPct val="85000"/>
              <a:buFont typeface="Wingdings 2" pitchFamily="18" charset="2"/>
              <a:buChar char=""/>
              <a:defRPr sz="2400">
                <a:solidFill>
                  <a:schemeClr val="tx1"/>
                </a:solidFill>
                <a:latin typeface="Perpetua" pitchFamily="18" charset="0"/>
              </a:defRPr>
            </a:lvl2pPr>
            <a:lvl3pPr marL="1143000" indent="-228600">
              <a:spcBef>
                <a:spcPts val="375"/>
              </a:spcBef>
              <a:buClr>
                <a:srgbClr val="E6B1AB"/>
              </a:buClr>
              <a:buSzPct val="85000"/>
              <a:buFont typeface="Wingdings 2" pitchFamily="18" charset="2"/>
              <a:buChar char=""/>
              <a:defRPr sz="2000">
                <a:solidFill>
                  <a:schemeClr val="tx1"/>
                </a:solidFill>
                <a:latin typeface="Perpetua" pitchFamily="18" charset="0"/>
              </a:defRPr>
            </a:lvl3pPr>
            <a:lvl4pPr marL="1600200" indent="-228600">
              <a:spcBef>
                <a:spcPts val="375"/>
              </a:spcBef>
              <a:buClr>
                <a:srgbClr val="A28E6A"/>
              </a:buClr>
              <a:buSzPct val="80000"/>
              <a:buFont typeface="Wingdings 2" pitchFamily="18" charset="2"/>
              <a:buChar char=""/>
              <a:defRPr sz="2000">
                <a:solidFill>
                  <a:schemeClr val="tx1"/>
                </a:solidFill>
                <a:latin typeface="Perpetua" pitchFamily="18" charset="0"/>
              </a:defRPr>
            </a:lvl4pPr>
            <a:lvl5pPr marL="2057400" indent="-228600">
              <a:spcBef>
                <a:spcPts val="375"/>
              </a:spcBef>
              <a:buClr>
                <a:srgbClr val="A28E6A"/>
              </a:buClr>
              <a:buChar char="o"/>
              <a:defRPr sz="2000">
                <a:solidFill>
                  <a:schemeClr val="tx1"/>
                </a:solidFill>
                <a:latin typeface="Perpetua" pitchFamily="18" charset="0"/>
              </a:defRPr>
            </a:lvl5pPr>
            <a:lvl6pPr marL="2514600" indent="-228600" eaLnBrk="0" fontAlgn="base" hangingPunct="0">
              <a:spcBef>
                <a:spcPts val="375"/>
              </a:spcBef>
              <a:spcAft>
                <a:spcPct val="0"/>
              </a:spcAft>
              <a:buClr>
                <a:srgbClr val="A28E6A"/>
              </a:buClr>
              <a:buChar char="o"/>
              <a:defRPr sz="2000">
                <a:solidFill>
                  <a:schemeClr val="tx1"/>
                </a:solidFill>
                <a:latin typeface="Perpetua" pitchFamily="18" charset="0"/>
              </a:defRPr>
            </a:lvl6pPr>
            <a:lvl7pPr marL="2971800" indent="-228600" eaLnBrk="0" fontAlgn="base" hangingPunct="0">
              <a:spcBef>
                <a:spcPts val="375"/>
              </a:spcBef>
              <a:spcAft>
                <a:spcPct val="0"/>
              </a:spcAft>
              <a:buClr>
                <a:srgbClr val="A28E6A"/>
              </a:buClr>
              <a:buChar char="o"/>
              <a:defRPr sz="2000">
                <a:solidFill>
                  <a:schemeClr val="tx1"/>
                </a:solidFill>
                <a:latin typeface="Perpetua" pitchFamily="18" charset="0"/>
              </a:defRPr>
            </a:lvl7pPr>
            <a:lvl8pPr marL="3429000" indent="-228600" eaLnBrk="0" fontAlgn="base" hangingPunct="0">
              <a:spcBef>
                <a:spcPts val="375"/>
              </a:spcBef>
              <a:spcAft>
                <a:spcPct val="0"/>
              </a:spcAft>
              <a:buClr>
                <a:srgbClr val="A28E6A"/>
              </a:buClr>
              <a:buChar char="o"/>
              <a:defRPr sz="2000">
                <a:solidFill>
                  <a:schemeClr val="tx1"/>
                </a:solidFill>
                <a:latin typeface="Perpetua" pitchFamily="18" charset="0"/>
              </a:defRPr>
            </a:lvl8pPr>
            <a:lvl9pPr marL="3886200" indent="-228600" eaLnBrk="0" fontAlgn="base" hangingPunct="0">
              <a:spcBef>
                <a:spcPts val="375"/>
              </a:spcBef>
              <a:spcAft>
                <a:spcPct val="0"/>
              </a:spcAft>
              <a:buClr>
                <a:srgbClr val="A28E6A"/>
              </a:buClr>
              <a:buChar char="o"/>
              <a:defRPr sz="2000">
                <a:solidFill>
                  <a:schemeClr val="tx1"/>
                </a:solidFill>
                <a:latin typeface="Perpetua" pitchFamily="18" charset="0"/>
              </a:defRPr>
            </a:lvl9pPr>
          </a:lstStyle>
          <a:p>
            <a:pPr eaLnBrk="1" hangingPunct="1">
              <a:spcBef>
                <a:spcPct val="50000"/>
              </a:spcBef>
              <a:buClrTx/>
              <a:buSzTx/>
              <a:buFontTx/>
              <a:buNone/>
            </a:pPr>
            <a:r>
              <a:rPr lang="en-US" altLang="en-US" sz="1800">
                <a:latin typeface="Arial" pitchFamily="34" charset="0"/>
              </a:rPr>
              <a:t>1.0</a:t>
            </a:r>
          </a:p>
        </p:txBody>
      </p:sp>
      <p:sp>
        <p:nvSpPr>
          <p:cNvPr id="45" name="Line 122"/>
          <p:cNvSpPr>
            <a:spLocks noChangeShapeType="1"/>
          </p:cNvSpPr>
          <p:nvPr/>
        </p:nvSpPr>
        <p:spPr bwMode="auto">
          <a:xfrm>
            <a:off x="2286000" y="1257300"/>
            <a:ext cx="228600" cy="182166"/>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46" name="Rounded Rectangle 45"/>
          <p:cNvSpPr/>
          <p:nvPr/>
        </p:nvSpPr>
        <p:spPr>
          <a:xfrm>
            <a:off x="685800" y="857250"/>
            <a:ext cx="3352800" cy="2171700"/>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a:p>
        </p:txBody>
      </p:sp>
      <p:cxnSp>
        <p:nvCxnSpPr>
          <p:cNvPr id="50" name="Straight Arrow Connector 49"/>
          <p:cNvCxnSpPr>
            <a:stCxn id="26649" idx="2"/>
            <a:endCxn id="26637" idx="0"/>
          </p:cNvCxnSpPr>
          <p:nvPr/>
        </p:nvCxnSpPr>
        <p:spPr>
          <a:xfrm flipH="1">
            <a:off x="3124200" y="2837498"/>
            <a:ext cx="266700" cy="71651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52" name="Straight Arrow Connector 51"/>
          <p:cNvCxnSpPr>
            <a:stCxn id="26643" idx="2"/>
            <a:endCxn id="43" idx="0"/>
          </p:cNvCxnSpPr>
          <p:nvPr/>
        </p:nvCxnSpPr>
        <p:spPr>
          <a:xfrm>
            <a:off x="2057400" y="1344455"/>
            <a:ext cx="0" cy="2198845"/>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54" name="Straight Arrow Connector 53"/>
          <p:cNvCxnSpPr>
            <a:stCxn id="26649" idx="2"/>
            <a:endCxn id="43" idx="0"/>
          </p:cNvCxnSpPr>
          <p:nvPr/>
        </p:nvCxnSpPr>
        <p:spPr>
          <a:xfrm flipH="1">
            <a:off x="2057400" y="2837498"/>
            <a:ext cx="1333500" cy="705802"/>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55" name="Text Box 158"/>
          <p:cNvSpPr txBox="1">
            <a:spLocks noChangeArrowheads="1"/>
          </p:cNvSpPr>
          <p:nvPr/>
        </p:nvSpPr>
        <p:spPr bwMode="auto">
          <a:xfrm>
            <a:off x="2209800" y="3143250"/>
            <a:ext cx="533400" cy="275035"/>
          </a:xfrm>
          <a:prstGeom prst="rect">
            <a:avLst/>
          </a:prstGeom>
          <a:ln>
            <a:headEnd/>
            <a:tailEnd/>
          </a:ln>
        </p:spPr>
        <p:style>
          <a:lnRef idx="2">
            <a:schemeClr val="accent2"/>
          </a:lnRef>
          <a:fillRef idx="1">
            <a:schemeClr val="lt1"/>
          </a:fillRef>
          <a:effectRef idx="0">
            <a:schemeClr val="accent2"/>
          </a:effectRef>
          <a:fontRef idx="minor">
            <a:schemeClr val="dk1"/>
          </a:fontRef>
        </p:style>
        <p:txBody>
          <a:bodyPr/>
          <a:lstStyle/>
          <a:p>
            <a:pPr eaLnBrk="1" hangingPunct="1">
              <a:spcBef>
                <a:spcPct val="50000"/>
              </a:spcBef>
              <a:defRPr/>
            </a:pPr>
            <a:r>
              <a:rPr lang="en-US" b="1" dirty="0">
                <a:solidFill>
                  <a:schemeClr val="accent1"/>
                </a:solidFill>
              </a:rPr>
              <a:t>0.9</a:t>
            </a:r>
          </a:p>
        </p:txBody>
      </p:sp>
      <p:sp>
        <p:nvSpPr>
          <p:cNvPr id="56" name="Text Box 158"/>
          <p:cNvSpPr txBox="1">
            <a:spLocks noChangeArrowheads="1"/>
          </p:cNvSpPr>
          <p:nvPr/>
        </p:nvSpPr>
        <p:spPr bwMode="auto">
          <a:xfrm>
            <a:off x="1828800" y="1885950"/>
            <a:ext cx="533400" cy="275035"/>
          </a:xfrm>
          <a:prstGeom prst="rect">
            <a:avLst/>
          </a:prstGeom>
          <a:ln>
            <a:headEnd/>
            <a:tailEnd/>
          </a:ln>
        </p:spPr>
        <p:style>
          <a:lnRef idx="2">
            <a:schemeClr val="accent2"/>
          </a:lnRef>
          <a:fillRef idx="1">
            <a:schemeClr val="lt1"/>
          </a:fillRef>
          <a:effectRef idx="0">
            <a:schemeClr val="accent2"/>
          </a:effectRef>
          <a:fontRef idx="minor">
            <a:schemeClr val="dk1"/>
          </a:fontRef>
        </p:style>
        <p:txBody>
          <a:bodyPr/>
          <a:lstStyle/>
          <a:p>
            <a:pPr eaLnBrk="1" hangingPunct="1">
              <a:spcBef>
                <a:spcPct val="50000"/>
              </a:spcBef>
              <a:defRPr/>
            </a:pPr>
            <a:r>
              <a:rPr lang="en-US" b="1" dirty="0">
                <a:solidFill>
                  <a:schemeClr val="accent1"/>
                </a:solidFill>
              </a:rPr>
              <a:t>0.7</a:t>
            </a:r>
          </a:p>
        </p:txBody>
      </p:sp>
      <p:sp>
        <p:nvSpPr>
          <p:cNvPr id="57" name="Text Box 158"/>
          <p:cNvSpPr txBox="1">
            <a:spLocks noChangeArrowheads="1"/>
          </p:cNvSpPr>
          <p:nvPr/>
        </p:nvSpPr>
        <p:spPr bwMode="auto">
          <a:xfrm>
            <a:off x="3048000" y="3086100"/>
            <a:ext cx="533400" cy="275035"/>
          </a:xfrm>
          <a:prstGeom prst="rect">
            <a:avLst/>
          </a:prstGeom>
          <a:ln>
            <a:headEnd/>
            <a:tailEnd/>
          </a:ln>
        </p:spPr>
        <p:style>
          <a:lnRef idx="2">
            <a:schemeClr val="accent2"/>
          </a:lnRef>
          <a:fillRef idx="1">
            <a:schemeClr val="lt1"/>
          </a:fillRef>
          <a:effectRef idx="0">
            <a:schemeClr val="accent2"/>
          </a:effectRef>
          <a:fontRef idx="minor">
            <a:schemeClr val="dk1"/>
          </a:fontRef>
        </p:style>
        <p:txBody>
          <a:bodyPr/>
          <a:lstStyle/>
          <a:p>
            <a:pPr eaLnBrk="1" hangingPunct="1">
              <a:spcBef>
                <a:spcPct val="50000"/>
              </a:spcBef>
              <a:defRPr/>
            </a:pPr>
            <a:r>
              <a:rPr lang="en-US" b="1" dirty="0">
                <a:solidFill>
                  <a:schemeClr val="accent1"/>
                </a:solidFill>
              </a:rPr>
              <a:t>0.8</a:t>
            </a:r>
          </a:p>
        </p:txBody>
      </p:sp>
      <p:sp>
        <p:nvSpPr>
          <p:cNvPr id="64" name="Rectangle 76"/>
          <p:cNvSpPr>
            <a:spLocks noChangeArrowheads="1"/>
          </p:cNvSpPr>
          <p:nvPr/>
        </p:nvSpPr>
        <p:spPr bwMode="auto">
          <a:xfrm>
            <a:off x="1143000" y="4229100"/>
            <a:ext cx="6248400" cy="723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73050" indent="-273050">
              <a:spcBef>
                <a:spcPts val="575"/>
              </a:spcBef>
              <a:buClr>
                <a:schemeClr val="accent1"/>
              </a:buClr>
              <a:buSzPct val="85000"/>
              <a:buFont typeface="Wingdings 2" pitchFamily="18" charset="2"/>
              <a:buChar char=""/>
              <a:defRPr sz="2600">
                <a:solidFill>
                  <a:schemeClr val="tx1"/>
                </a:solidFill>
                <a:latin typeface="Perpetua" pitchFamily="18" charset="0"/>
              </a:defRPr>
            </a:lvl1pPr>
            <a:lvl2pPr marL="742950" indent="-285750">
              <a:spcBef>
                <a:spcPts val="375"/>
              </a:spcBef>
              <a:buClr>
                <a:schemeClr val="accent2"/>
              </a:buClr>
              <a:buSzPct val="85000"/>
              <a:buFont typeface="Wingdings 2" pitchFamily="18" charset="2"/>
              <a:buChar char=""/>
              <a:defRPr sz="2400">
                <a:solidFill>
                  <a:schemeClr val="tx1"/>
                </a:solidFill>
                <a:latin typeface="Perpetua" pitchFamily="18" charset="0"/>
              </a:defRPr>
            </a:lvl2pPr>
            <a:lvl3pPr marL="1143000" indent="-228600">
              <a:spcBef>
                <a:spcPts val="375"/>
              </a:spcBef>
              <a:buClr>
                <a:srgbClr val="E6B1AB"/>
              </a:buClr>
              <a:buSzPct val="85000"/>
              <a:buFont typeface="Wingdings 2" pitchFamily="18" charset="2"/>
              <a:buChar char=""/>
              <a:defRPr sz="2000">
                <a:solidFill>
                  <a:schemeClr val="tx1"/>
                </a:solidFill>
                <a:latin typeface="Perpetua" pitchFamily="18" charset="0"/>
              </a:defRPr>
            </a:lvl3pPr>
            <a:lvl4pPr marL="1600200" indent="-228600">
              <a:spcBef>
                <a:spcPts val="375"/>
              </a:spcBef>
              <a:buClr>
                <a:srgbClr val="A28E6A"/>
              </a:buClr>
              <a:buSzPct val="80000"/>
              <a:buFont typeface="Wingdings 2" pitchFamily="18" charset="2"/>
              <a:buChar char=""/>
              <a:defRPr sz="2000">
                <a:solidFill>
                  <a:schemeClr val="tx1"/>
                </a:solidFill>
                <a:latin typeface="Perpetua" pitchFamily="18" charset="0"/>
              </a:defRPr>
            </a:lvl4pPr>
            <a:lvl5pPr marL="2057400" indent="-228600">
              <a:spcBef>
                <a:spcPts val="375"/>
              </a:spcBef>
              <a:buClr>
                <a:srgbClr val="A28E6A"/>
              </a:buClr>
              <a:buChar char="o"/>
              <a:defRPr sz="2000">
                <a:solidFill>
                  <a:schemeClr val="tx1"/>
                </a:solidFill>
                <a:latin typeface="Perpetua" pitchFamily="18" charset="0"/>
              </a:defRPr>
            </a:lvl5pPr>
            <a:lvl6pPr marL="2514600" indent="-228600" eaLnBrk="0" fontAlgn="base" hangingPunct="0">
              <a:spcBef>
                <a:spcPts val="375"/>
              </a:spcBef>
              <a:spcAft>
                <a:spcPct val="0"/>
              </a:spcAft>
              <a:buClr>
                <a:srgbClr val="A28E6A"/>
              </a:buClr>
              <a:buChar char="o"/>
              <a:defRPr sz="2000">
                <a:solidFill>
                  <a:schemeClr val="tx1"/>
                </a:solidFill>
                <a:latin typeface="Perpetua" pitchFamily="18" charset="0"/>
              </a:defRPr>
            </a:lvl6pPr>
            <a:lvl7pPr marL="2971800" indent="-228600" eaLnBrk="0" fontAlgn="base" hangingPunct="0">
              <a:spcBef>
                <a:spcPts val="375"/>
              </a:spcBef>
              <a:spcAft>
                <a:spcPct val="0"/>
              </a:spcAft>
              <a:buClr>
                <a:srgbClr val="A28E6A"/>
              </a:buClr>
              <a:buChar char="o"/>
              <a:defRPr sz="2000">
                <a:solidFill>
                  <a:schemeClr val="tx1"/>
                </a:solidFill>
                <a:latin typeface="Perpetua" pitchFamily="18" charset="0"/>
              </a:defRPr>
            </a:lvl7pPr>
            <a:lvl8pPr marL="3429000" indent="-228600" eaLnBrk="0" fontAlgn="base" hangingPunct="0">
              <a:spcBef>
                <a:spcPts val="375"/>
              </a:spcBef>
              <a:spcAft>
                <a:spcPct val="0"/>
              </a:spcAft>
              <a:buClr>
                <a:srgbClr val="A28E6A"/>
              </a:buClr>
              <a:buChar char="o"/>
              <a:defRPr sz="2000">
                <a:solidFill>
                  <a:schemeClr val="tx1"/>
                </a:solidFill>
                <a:latin typeface="Perpetua" pitchFamily="18" charset="0"/>
              </a:defRPr>
            </a:lvl8pPr>
            <a:lvl9pPr marL="3886200" indent="-228600" eaLnBrk="0" fontAlgn="base" hangingPunct="0">
              <a:spcBef>
                <a:spcPts val="375"/>
              </a:spcBef>
              <a:spcAft>
                <a:spcPct val="0"/>
              </a:spcAft>
              <a:buClr>
                <a:srgbClr val="A28E6A"/>
              </a:buClr>
              <a:buChar char="o"/>
              <a:defRPr sz="2000">
                <a:solidFill>
                  <a:schemeClr val="tx1"/>
                </a:solidFill>
                <a:latin typeface="Perpetua" pitchFamily="18" charset="0"/>
              </a:defRPr>
            </a:lvl9pPr>
          </a:lstStyle>
          <a:p>
            <a:pPr eaLnBrk="1" hangingPunct="1">
              <a:buClrTx/>
              <a:buSzTx/>
              <a:buFont typeface="Wingdings 2" pitchFamily="18" charset="2"/>
              <a:buNone/>
            </a:pPr>
            <a:r>
              <a:rPr lang="en-US" altLang="en-US" sz="1800">
                <a:latin typeface="Arial" pitchFamily="34" charset="0"/>
              </a:rPr>
              <a:t>4. Semantic coherence score:</a:t>
            </a:r>
          </a:p>
          <a:p>
            <a:pPr algn="ctr" eaLnBrk="1" hangingPunct="1">
              <a:buClrTx/>
              <a:buSzTx/>
              <a:buFont typeface="Wingdings 2" pitchFamily="18" charset="2"/>
              <a:buNone/>
            </a:pPr>
            <a:r>
              <a:rPr lang="en-US" altLang="en-US" sz="1800">
                <a:latin typeface="Arial" pitchFamily="34" charset="0"/>
              </a:rPr>
              <a:t>1.0 × 1.0 × 0.7 + 1.0 × 0.25 × 0.8 + 1.0 × 0.25 × 0.9 = 1.125</a:t>
            </a:r>
          </a:p>
        </p:txBody>
      </p:sp>
      <p:sp>
        <p:nvSpPr>
          <p:cNvPr id="26675" name="TextBox 50"/>
          <p:cNvSpPr txBox="1">
            <a:spLocks noChangeArrowheads="1"/>
          </p:cNvSpPr>
          <p:nvPr/>
        </p:nvSpPr>
        <p:spPr bwMode="auto">
          <a:xfrm>
            <a:off x="609600" y="571500"/>
            <a:ext cx="11430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ts val="575"/>
              </a:spcBef>
              <a:buClr>
                <a:schemeClr val="accent1"/>
              </a:buClr>
              <a:buSzPct val="85000"/>
              <a:buFont typeface="Wingdings 2" pitchFamily="18" charset="2"/>
              <a:buChar char=""/>
              <a:defRPr sz="2600">
                <a:solidFill>
                  <a:schemeClr val="tx1"/>
                </a:solidFill>
                <a:latin typeface="Perpetua" pitchFamily="18" charset="0"/>
              </a:defRPr>
            </a:lvl1pPr>
            <a:lvl2pPr marL="742950" indent="-285750">
              <a:spcBef>
                <a:spcPts val="375"/>
              </a:spcBef>
              <a:buClr>
                <a:schemeClr val="accent2"/>
              </a:buClr>
              <a:buSzPct val="85000"/>
              <a:buFont typeface="Wingdings 2" pitchFamily="18" charset="2"/>
              <a:buChar char=""/>
              <a:defRPr sz="2400">
                <a:solidFill>
                  <a:schemeClr val="tx1"/>
                </a:solidFill>
                <a:latin typeface="Perpetua" pitchFamily="18" charset="0"/>
              </a:defRPr>
            </a:lvl2pPr>
            <a:lvl3pPr marL="1143000" indent="-228600">
              <a:spcBef>
                <a:spcPts val="375"/>
              </a:spcBef>
              <a:buClr>
                <a:srgbClr val="E6B1AB"/>
              </a:buClr>
              <a:buSzPct val="85000"/>
              <a:buFont typeface="Wingdings 2" pitchFamily="18" charset="2"/>
              <a:buChar char=""/>
              <a:defRPr sz="2000">
                <a:solidFill>
                  <a:schemeClr val="tx1"/>
                </a:solidFill>
                <a:latin typeface="Perpetua" pitchFamily="18" charset="0"/>
              </a:defRPr>
            </a:lvl3pPr>
            <a:lvl4pPr marL="1600200" indent="-228600">
              <a:spcBef>
                <a:spcPts val="375"/>
              </a:spcBef>
              <a:buClr>
                <a:srgbClr val="A28E6A"/>
              </a:buClr>
              <a:buSzPct val="80000"/>
              <a:buFont typeface="Wingdings 2" pitchFamily="18" charset="2"/>
              <a:buChar char=""/>
              <a:defRPr sz="2000">
                <a:solidFill>
                  <a:schemeClr val="tx1"/>
                </a:solidFill>
                <a:latin typeface="Perpetua" pitchFamily="18" charset="0"/>
              </a:defRPr>
            </a:lvl4pPr>
            <a:lvl5pPr marL="2057400" indent="-228600">
              <a:spcBef>
                <a:spcPts val="375"/>
              </a:spcBef>
              <a:buClr>
                <a:srgbClr val="A28E6A"/>
              </a:buClr>
              <a:buChar char="o"/>
              <a:defRPr sz="2000">
                <a:solidFill>
                  <a:schemeClr val="tx1"/>
                </a:solidFill>
                <a:latin typeface="Perpetua" pitchFamily="18" charset="0"/>
              </a:defRPr>
            </a:lvl5pPr>
            <a:lvl6pPr marL="2514600" indent="-228600" eaLnBrk="0" fontAlgn="base" hangingPunct="0">
              <a:spcBef>
                <a:spcPts val="375"/>
              </a:spcBef>
              <a:spcAft>
                <a:spcPct val="0"/>
              </a:spcAft>
              <a:buClr>
                <a:srgbClr val="A28E6A"/>
              </a:buClr>
              <a:buChar char="o"/>
              <a:defRPr sz="2000">
                <a:solidFill>
                  <a:schemeClr val="tx1"/>
                </a:solidFill>
                <a:latin typeface="Perpetua" pitchFamily="18" charset="0"/>
              </a:defRPr>
            </a:lvl6pPr>
            <a:lvl7pPr marL="2971800" indent="-228600" eaLnBrk="0" fontAlgn="base" hangingPunct="0">
              <a:spcBef>
                <a:spcPts val="375"/>
              </a:spcBef>
              <a:spcAft>
                <a:spcPct val="0"/>
              </a:spcAft>
              <a:buClr>
                <a:srgbClr val="A28E6A"/>
              </a:buClr>
              <a:buChar char="o"/>
              <a:defRPr sz="2000">
                <a:solidFill>
                  <a:schemeClr val="tx1"/>
                </a:solidFill>
                <a:latin typeface="Perpetua" pitchFamily="18" charset="0"/>
              </a:defRPr>
            </a:lvl7pPr>
            <a:lvl8pPr marL="3429000" indent="-228600" eaLnBrk="0" fontAlgn="base" hangingPunct="0">
              <a:spcBef>
                <a:spcPts val="375"/>
              </a:spcBef>
              <a:spcAft>
                <a:spcPct val="0"/>
              </a:spcAft>
              <a:buClr>
                <a:srgbClr val="A28E6A"/>
              </a:buClr>
              <a:buChar char="o"/>
              <a:defRPr sz="2000">
                <a:solidFill>
                  <a:schemeClr val="tx1"/>
                </a:solidFill>
                <a:latin typeface="Perpetua" pitchFamily="18" charset="0"/>
              </a:defRPr>
            </a:lvl8pPr>
            <a:lvl9pPr marL="3886200" indent="-228600" eaLnBrk="0" fontAlgn="base" hangingPunct="0">
              <a:spcBef>
                <a:spcPts val="375"/>
              </a:spcBef>
              <a:spcAft>
                <a:spcPct val="0"/>
              </a:spcAft>
              <a:buClr>
                <a:srgbClr val="A28E6A"/>
              </a:buClr>
              <a:buChar char="o"/>
              <a:defRPr sz="2000">
                <a:solidFill>
                  <a:schemeClr val="tx1"/>
                </a:solidFill>
                <a:latin typeface="Perpetua" pitchFamily="18" charset="0"/>
              </a:defRPr>
            </a:lvl9pPr>
          </a:lstStyle>
          <a:p>
            <a:pPr eaLnBrk="1" hangingPunct="1">
              <a:spcBef>
                <a:spcPct val="0"/>
              </a:spcBef>
              <a:buClrTx/>
              <a:buSzTx/>
              <a:buFontTx/>
              <a:buNone/>
            </a:pPr>
            <a:r>
              <a:rPr lang="en-US" altLang="en-US" sz="1800">
                <a:latin typeface="Arial" pitchFamily="34" charset="0"/>
              </a:rPr>
              <a:t>3.</a:t>
            </a:r>
          </a:p>
        </p:txBody>
      </p:sp>
    </p:spTree>
    <p:extLst>
      <p:ext uri="{BB962C8B-B14F-4D97-AF65-F5344CB8AC3E}">
        <p14:creationId xmlns:p14="http://schemas.microsoft.com/office/powerpoint/2010/main" val="2705813977"/>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56"/>
                                        </p:tgtEl>
                                        <p:attrNameLst>
                                          <p:attrName>style.visibility</p:attrName>
                                        </p:attrNameLst>
                                      </p:cBhvr>
                                      <p:to>
                                        <p:strVal val="visible"/>
                                      </p:to>
                                    </p:set>
                                    <p:animEffect transition="in" filter="checkerboard(across)">
                                      <p:cBhvr>
                                        <p:cTn id="7" dur="1000"/>
                                        <p:tgtEl>
                                          <p:spTgt spid="56"/>
                                        </p:tgtEl>
                                      </p:cBhvr>
                                    </p:animEffect>
                                  </p:childTnLst>
                                </p:cTn>
                              </p:par>
                              <p:par>
                                <p:cTn id="8" presetID="5" presetClass="entr" presetSubtype="10" fill="hold" nodeType="withEffect">
                                  <p:stCondLst>
                                    <p:cond delay="0"/>
                                  </p:stCondLst>
                                  <p:childTnLst>
                                    <p:set>
                                      <p:cBhvr>
                                        <p:cTn id="9" dur="1" fill="hold">
                                          <p:stCondLst>
                                            <p:cond delay="0"/>
                                          </p:stCondLst>
                                        </p:cTn>
                                        <p:tgtEl>
                                          <p:spTgt spid="52"/>
                                        </p:tgtEl>
                                        <p:attrNameLst>
                                          <p:attrName>style.visibility</p:attrName>
                                        </p:attrNameLst>
                                      </p:cBhvr>
                                      <p:to>
                                        <p:strVal val="visible"/>
                                      </p:to>
                                    </p:set>
                                    <p:animEffect transition="in" filter="checkerboard(across)">
                                      <p:cBhvr>
                                        <p:cTn id="10" dur="1000"/>
                                        <p:tgtEl>
                                          <p:spTgt spid="52"/>
                                        </p:tgtEl>
                                      </p:cBhvr>
                                    </p:animEffect>
                                  </p:childTnLst>
                                </p:cTn>
                              </p:par>
                              <p:par>
                                <p:cTn id="11" presetID="5" presetClass="entr" presetSubtype="10" fill="hold" nodeType="withEffect">
                                  <p:stCondLst>
                                    <p:cond delay="0"/>
                                  </p:stCondLst>
                                  <p:childTnLst>
                                    <p:set>
                                      <p:cBhvr>
                                        <p:cTn id="12" dur="1" fill="hold">
                                          <p:stCondLst>
                                            <p:cond delay="0"/>
                                          </p:stCondLst>
                                        </p:cTn>
                                        <p:tgtEl>
                                          <p:spTgt spid="54"/>
                                        </p:tgtEl>
                                        <p:attrNameLst>
                                          <p:attrName>style.visibility</p:attrName>
                                        </p:attrNameLst>
                                      </p:cBhvr>
                                      <p:to>
                                        <p:strVal val="visible"/>
                                      </p:to>
                                    </p:set>
                                    <p:animEffect transition="in" filter="checkerboard(across)">
                                      <p:cBhvr>
                                        <p:cTn id="13" dur="1000"/>
                                        <p:tgtEl>
                                          <p:spTgt spid="54"/>
                                        </p:tgtEl>
                                      </p:cBhvr>
                                    </p:animEffect>
                                  </p:childTnLst>
                                </p:cTn>
                              </p:par>
                              <p:par>
                                <p:cTn id="14" presetID="5" presetClass="entr" presetSubtype="10" fill="hold" grpId="0" nodeType="withEffect">
                                  <p:stCondLst>
                                    <p:cond delay="0"/>
                                  </p:stCondLst>
                                  <p:childTnLst>
                                    <p:set>
                                      <p:cBhvr>
                                        <p:cTn id="15" dur="1" fill="hold">
                                          <p:stCondLst>
                                            <p:cond delay="0"/>
                                          </p:stCondLst>
                                        </p:cTn>
                                        <p:tgtEl>
                                          <p:spTgt spid="57"/>
                                        </p:tgtEl>
                                        <p:attrNameLst>
                                          <p:attrName>style.visibility</p:attrName>
                                        </p:attrNameLst>
                                      </p:cBhvr>
                                      <p:to>
                                        <p:strVal val="visible"/>
                                      </p:to>
                                    </p:set>
                                    <p:animEffect transition="in" filter="checkerboard(across)">
                                      <p:cBhvr>
                                        <p:cTn id="16" dur="1000"/>
                                        <p:tgtEl>
                                          <p:spTgt spid="57"/>
                                        </p:tgtEl>
                                      </p:cBhvr>
                                    </p:animEffect>
                                  </p:childTnLst>
                                </p:cTn>
                              </p:par>
                              <p:par>
                                <p:cTn id="17" presetID="5" presetClass="entr" presetSubtype="10" fill="hold" nodeType="withEffect">
                                  <p:stCondLst>
                                    <p:cond delay="0"/>
                                  </p:stCondLst>
                                  <p:childTnLst>
                                    <p:set>
                                      <p:cBhvr>
                                        <p:cTn id="18" dur="1" fill="hold">
                                          <p:stCondLst>
                                            <p:cond delay="0"/>
                                          </p:stCondLst>
                                        </p:cTn>
                                        <p:tgtEl>
                                          <p:spTgt spid="50"/>
                                        </p:tgtEl>
                                        <p:attrNameLst>
                                          <p:attrName>style.visibility</p:attrName>
                                        </p:attrNameLst>
                                      </p:cBhvr>
                                      <p:to>
                                        <p:strVal val="visible"/>
                                      </p:to>
                                    </p:set>
                                    <p:animEffect transition="in" filter="checkerboard(across)">
                                      <p:cBhvr>
                                        <p:cTn id="19" dur="1000"/>
                                        <p:tgtEl>
                                          <p:spTgt spid="50"/>
                                        </p:tgtEl>
                                      </p:cBhvr>
                                    </p:animEffect>
                                  </p:childTnLst>
                                </p:cTn>
                              </p:par>
                              <p:par>
                                <p:cTn id="20" presetID="5" presetClass="entr" presetSubtype="10" fill="hold" grpId="0" nodeType="withEffect">
                                  <p:stCondLst>
                                    <p:cond delay="0"/>
                                  </p:stCondLst>
                                  <p:childTnLst>
                                    <p:set>
                                      <p:cBhvr>
                                        <p:cTn id="21" dur="1" fill="hold">
                                          <p:stCondLst>
                                            <p:cond delay="0"/>
                                          </p:stCondLst>
                                        </p:cTn>
                                        <p:tgtEl>
                                          <p:spTgt spid="55"/>
                                        </p:tgtEl>
                                        <p:attrNameLst>
                                          <p:attrName>style.visibility</p:attrName>
                                        </p:attrNameLst>
                                      </p:cBhvr>
                                      <p:to>
                                        <p:strVal val="visible"/>
                                      </p:to>
                                    </p:set>
                                    <p:animEffect transition="in" filter="checkerboard(across)">
                                      <p:cBhvr>
                                        <p:cTn id="22" dur="1000"/>
                                        <p:tgtEl>
                                          <p:spTgt spid="55"/>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5" presetClass="exit" presetSubtype="10" fill="hold" grpId="0" nodeType="clickEffect">
                                  <p:stCondLst>
                                    <p:cond delay="0"/>
                                  </p:stCondLst>
                                  <p:childTnLst>
                                    <p:animEffect transition="out" filter="checkerboard(across)">
                                      <p:cBhvr>
                                        <p:cTn id="26" dur="500"/>
                                        <p:tgtEl>
                                          <p:spTgt spid="20"/>
                                        </p:tgtEl>
                                      </p:cBhvr>
                                    </p:animEffect>
                                    <p:set>
                                      <p:cBhvr>
                                        <p:cTn id="27" dur="1" fill="hold">
                                          <p:stCondLst>
                                            <p:cond delay="499"/>
                                          </p:stCondLst>
                                        </p:cTn>
                                        <p:tgtEl>
                                          <p:spTgt spid="20"/>
                                        </p:tgtEl>
                                        <p:attrNameLst>
                                          <p:attrName>style.visibility</p:attrName>
                                        </p:attrNameLst>
                                      </p:cBhvr>
                                      <p:to>
                                        <p:strVal val="hidden"/>
                                      </p:to>
                                    </p:set>
                                  </p:childTnLst>
                                </p:cTn>
                              </p:par>
                              <p:par>
                                <p:cTn id="28" presetID="5" presetClass="exit" presetSubtype="10" fill="hold" grpId="0" nodeType="withEffect">
                                  <p:stCondLst>
                                    <p:cond delay="0"/>
                                  </p:stCondLst>
                                  <p:childTnLst>
                                    <p:animEffect transition="out" filter="checkerboard(across)">
                                      <p:cBhvr>
                                        <p:cTn id="29" dur="500"/>
                                        <p:tgtEl>
                                          <p:spTgt spid="23"/>
                                        </p:tgtEl>
                                      </p:cBhvr>
                                    </p:animEffect>
                                    <p:set>
                                      <p:cBhvr>
                                        <p:cTn id="30" dur="1" fill="hold">
                                          <p:stCondLst>
                                            <p:cond delay="499"/>
                                          </p:stCondLst>
                                        </p:cTn>
                                        <p:tgtEl>
                                          <p:spTgt spid="23"/>
                                        </p:tgtEl>
                                        <p:attrNameLst>
                                          <p:attrName>style.visibility</p:attrName>
                                        </p:attrNameLst>
                                      </p:cBhvr>
                                      <p:to>
                                        <p:strVal val="hidden"/>
                                      </p:to>
                                    </p:set>
                                  </p:childTnLst>
                                </p:cTn>
                              </p:par>
                              <p:par>
                                <p:cTn id="31" presetID="5" presetClass="exit" presetSubtype="10" fill="hold" grpId="0" nodeType="withEffect">
                                  <p:stCondLst>
                                    <p:cond delay="0"/>
                                  </p:stCondLst>
                                  <p:childTnLst>
                                    <p:animEffect transition="out" filter="checkerboard(across)">
                                      <p:cBhvr>
                                        <p:cTn id="32" dur="500"/>
                                        <p:tgtEl>
                                          <p:spTgt spid="32"/>
                                        </p:tgtEl>
                                      </p:cBhvr>
                                    </p:animEffect>
                                    <p:set>
                                      <p:cBhvr>
                                        <p:cTn id="33" dur="1" fill="hold">
                                          <p:stCondLst>
                                            <p:cond delay="499"/>
                                          </p:stCondLst>
                                        </p:cTn>
                                        <p:tgtEl>
                                          <p:spTgt spid="32"/>
                                        </p:tgtEl>
                                        <p:attrNameLst>
                                          <p:attrName>style.visibility</p:attrName>
                                        </p:attrNameLst>
                                      </p:cBhvr>
                                      <p:to>
                                        <p:strVal val="hidden"/>
                                      </p:to>
                                    </p:set>
                                  </p:childTnLst>
                                </p:cTn>
                              </p:par>
                              <p:par>
                                <p:cTn id="34" presetID="5" presetClass="exit" presetSubtype="10" fill="hold" grpId="0" nodeType="withEffect">
                                  <p:stCondLst>
                                    <p:cond delay="0"/>
                                  </p:stCondLst>
                                  <p:childTnLst>
                                    <p:animEffect transition="out" filter="checkerboard(across)">
                                      <p:cBhvr>
                                        <p:cTn id="35" dur="500"/>
                                        <p:tgtEl>
                                          <p:spTgt spid="31"/>
                                        </p:tgtEl>
                                      </p:cBhvr>
                                    </p:animEffect>
                                    <p:set>
                                      <p:cBhvr>
                                        <p:cTn id="36" dur="1" fill="hold">
                                          <p:stCondLst>
                                            <p:cond delay="499"/>
                                          </p:stCondLst>
                                        </p:cTn>
                                        <p:tgtEl>
                                          <p:spTgt spid="31"/>
                                        </p:tgtEl>
                                        <p:attrNameLst>
                                          <p:attrName>style.visibility</p:attrName>
                                        </p:attrNameLst>
                                      </p:cBhvr>
                                      <p:to>
                                        <p:strVal val="hidden"/>
                                      </p:to>
                                    </p:set>
                                  </p:childTnLst>
                                </p:cTn>
                              </p:par>
                              <p:par>
                                <p:cTn id="37" presetID="5" presetClass="exit" presetSubtype="10" fill="hold" grpId="0" nodeType="withEffect">
                                  <p:stCondLst>
                                    <p:cond delay="0"/>
                                  </p:stCondLst>
                                  <p:childTnLst>
                                    <p:animEffect transition="out" filter="checkerboard(across)">
                                      <p:cBhvr>
                                        <p:cTn id="38" dur="500"/>
                                        <p:tgtEl>
                                          <p:spTgt spid="45"/>
                                        </p:tgtEl>
                                      </p:cBhvr>
                                    </p:animEffect>
                                    <p:set>
                                      <p:cBhvr>
                                        <p:cTn id="39" dur="1" fill="hold">
                                          <p:stCondLst>
                                            <p:cond delay="499"/>
                                          </p:stCondLst>
                                        </p:cTn>
                                        <p:tgtEl>
                                          <p:spTgt spid="45"/>
                                        </p:tgtEl>
                                        <p:attrNameLst>
                                          <p:attrName>style.visibility</p:attrName>
                                        </p:attrNameLst>
                                      </p:cBhvr>
                                      <p:to>
                                        <p:strVal val="hidden"/>
                                      </p:to>
                                    </p:set>
                                  </p:childTnLst>
                                </p:cTn>
                              </p:par>
                              <p:par>
                                <p:cTn id="40" presetID="5" presetClass="exit" presetSubtype="10" fill="hold" grpId="0" nodeType="withEffect">
                                  <p:stCondLst>
                                    <p:cond delay="0"/>
                                  </p:stCondLst>
                                  <p:childTnLst>
                                    <p:animEffect transition="out" filter="checkerboard(across)">
                                      <p:cBhvr>
                                        <p:cTn id="41" dur="500"/>
                                        <p:tgtEl>
                                          <p:spTgt spid="29"/>
                                        </p:tgtEl>
                                      </p:cBhvr>
                                    </p:animEffect>
                                    <p:set>
                                      <p:cBhvr>
                                        <p:cTn id="42" dur="1" fill="hold">
                                          <p:stCondLst>
                                            <p:cond delay="499"/>
                                          </p:stCondLst>
                                        </p:cTn>
                                        <p:tgtEl>
                                          <p:spTgt spid="29"/>
                                        </p:tgtEl>
                                        <p:attrNameLst>
                                          <p:attrName>style.visibility</p:attrName>
                                        </p:attrNameLst>
                                      </p:cBhvr>
                                      <p:to>
                                        <p:strVal val="hidden"/>
                                      </p:to>
                                    </p:set>
                                  </p:childTnLst>
                                </p:cTn>
                              </p:par>
                              <p:par>
                                <p:cTn id="43" presetID="5" presetClass="exit" presetSubtype="10" fill="hold" grpId="0" nodeType="withEffect">
                                  <p:stCondLst>
                                    <p:cond delay="0"/>
                                  </p:stCondLst>
                                  <p:childTnLst>
                                    <p:animEffect transition="out" filter="checkerboard(across)">
                                      <p:cBhvr>
                                        <p:cTn id="44" dur="500"/>
                                        <p:tgtEl>
                                          <p:spTgt spid="26"/>
                                        </p:tgtEl>
                                      </p:cBhvr>
                                    </p:animEffect>
                                    <p:set>
                                      <p:cBhvr>
                                        <p:cTn id="45" dur="1" fill="hold">
                                          <p:stCondLst>
                                            <p:cond delay="499"/>
                                          </p:stCondLst>
                                        </p:cTn>
                                        <p:tgtEl>
                                          <p:spTgt spid="26"/>
                                        </p:tgtEl>
                                        <p:attrNameLst>
                                          <p:attrName>style.visibility</p:attrName>
                                        </p:attrNameLst>
                                      </p:cBhvr>
                                      <p:to>
                                        <p:strVal val="hidden"/>
                                      </p:to>
                                    </p:set>
                                  </p:childTnLst>
                                </p:cTn>
                              </p:par>
                              <p:par>
                                <p:cTn id="46" presetID="5" presetClass="exit" presetSubtype="10" fill="hold" grpId="0" nodeType="withEffect">
                                  <p:stCondLst>
                                    <p:cond delay="0"/>
                                  </p:stCondLst>
                                  <p:childTnLst>
                                    <p:animEffect transition="out" filter="checkerboard(across)">
                                      <p:cBhvr>
                                        <p:cTn id="47" dur="500"/>
                                        <p:tgtEl>
                                          <p:spTgt spid="27"/>
                                        </p:tgtEl>
                                      </p:cBhvr>
                                    </p:animEffect>
                                    <p:set>
                                      <p:cBhvr>
                                        <p:cTn id="48" dur="1" fill="hold">
                                          <p:stCondLst>
                                            <p:cond delay="499"/>
                                          </p:stCondLst>
                                        </p:cTn>
                                        <p:tgtEl>
                                          <p:spTgt spid="27"/>
                                        </p:tgtEl>
                                        <p:attrNameLst>
                                          <p:attrName>style.visibility</p:attrName>
                                        </p:attrNameLst>
                                      </p:cBhvr>
                                      <p:to>
                                        <p:strVal val="hidden"/>
                                      </p:to>
                                    </p:set>
                                  </p:childTnLst>
                                </p:cTn>
                              </p:par>
                              <p:par>
                                <p:cTn id="49" presetID="5" presetClass="exit" presetSubtype="10" fill="hold" grpId="0" nodeType="withEffect">
                                  <p:stCondLst>
                                    <p:cond delay="0"/>
                                  </p:stCondLst>
                                  <p:childTnLst>
                                    <p:animEffect transition="out" filter="checkerboard(across)">
                                      <p:cBhvr>
                                        <p:cTn id="50" dur="500"/>
                                        <p:tgtEl>
                                          <p:spTgt spid="25"/>
                                        </p:tgtEl>
                                      </p:cBhvr>
                                    </p:animEffect>
                                    <p:set>
                                      <p:cBhvr>
                                        <p:cTn id="51" dur="1" fill="hold">
                                          <p:stCondLst>
                                            <p:cond delay="499"/>
                                          </p:stCondLst>
                                        </p:cTn>
                                        <p:tgtEl>
                                          <p:spTgt spid="25"/>
                                        </p:tgtEl>
                                        <p:attrNameLst>
                                          <p:attrName>style.visibility</p:attrName>
                                        </p:attrNameLst>
                                      </p:cBhvr>
                                      <p:to>
                                        <p:strVal val="hidden"/>
                                      </p:to>
                                    </p:set>
                                  </p:childTnLst>
                                </p:cTn>
                              </p:par>
                              <p:par>
                                <p:cTn id="52" presetID="5" presetClass="exit" presetSubtype="10" fill="hold" grpId="0" nodeType="withEffect">
                                  <p:stCondLst>
                                    <p:cond delay="0"/>
                                  </p:stCondLst>
                                  <p:childTnLst>
                                    <p:animEffect transition="out" filter="checkerboard(across)">
                                      <p:cBhvr>
                                        <p:cTn id="53" dur="500"/>
                                        <p:tgtEl>
                                          <p:spTgt spid="34"/>
                                        </p:tgtEl>
                                      </p:cBhvr>
                                    </p:animEffect>
                                    <p:set>
                                      <p:cBhvr>
                                        <p:cTn id="54" dur="1" fill="hold">
                                          <p:stCondLst>
                                            <p:cond delay="499"/>
                                          </p:stCondLst>
                                        </p:cTn>
                                        <p:tgtEl>
                                          <p:spTgt spid="34"/>
                                        </p:tgtEl>
                                        <p:attrNameLst>
                                          <p:attrName>style.visibility</p:attrName>
                                        </p:attrNameLst>
                                      </p:cBhvr>
                                      <p:to>
                                        <p:strVal val="hidden"/>
                                      </p:to>
                                    </p:set>
                                  </p:childTnLst>
                                </p:cTn>
                              </p:par>
                              <p:par>
                                <p:cTn id="55" presetID="5" presetClass="exit" presetSubtype="10" fill="hold" grpId="0" nodeType="withEffect">
                                  <p:stCondLst>
                                    <p:cond delay="0"/>
                                  </p:stCondLst>
                                  <p:childTnLst>
                                    <p:animEffect transition="out" filter="checkerboard(across)">
                                      <p:cBhvr>
                                        <p:cTn id="56" dur="500"/>
                                        <p:tgtEl>
                                          <p:spTgt spid="24"/>
                                        </p:tgtEl>
                                      </p:cBhvr>
                                    </p:animEffect>
                                    <p:set>
                                      <p:cBhvr>
                                        <p:cTn id="57" dur="1" fill="hold">
                                          <p:stCondLst>
                                            <p:cond delay="499"/>
                                          </p:stCondLst>
                                        </p:cTn>
                                        <p:tgtEl>
                                          <p:spTgt spid="24"/>
                                        </p:tgtEl>
                                        <p:attrNameLst>
                                          <p:attrName>style.visibility</p:attrName>
                                        </p:attrNameLst>
                                      </p:cBhvr>
                                      <p:to>
                                        <p:strVal val="hidden"/>
                                      </p:to>
                                    </p:set>
                                  </p:childTnLst>
                                </p:cTn>
                              </p:par>
                              <p:par>
                                <p:cTn id="58" presetID="5" presetClass="exit" presetSubtype="10" fill="hold" grpId="0" nodeType="withEffect">
                                  <p:stCondLst>
                                    <p:cond delay="0"/>
                                  </p:stCondLst>
                                  <p:childTnLst>
                                    <p:animEffect transition="out" filter="checkerboard(across)">
                                      <p:cBhvr>
                                        <p:cTn id="59" dur="500"/>
                                        <p:tgtEl>
                                          <p:spTgt spid="21"/>
                                        </p:tgtEl>
                                      </p:cBhvr>
                                    </p:animEffect>
                                    <p:set>
                                      <p:cBhvr>
                                        <p:cTn id="60" dur="1" fill="hold">
                                          <p:stCondLst>
                                            <p:cond delay="499"/>
                                          </p:stCondLst>
                                        </p:cTn>
                                        <p:tgtEl>
                                          <p:spTgt spid="21"/>
                                        </p:tgtEl>
                                        <p:attrNameLst>
                                          <p:attrName>style.visibility</p:attrName>
                                        </p:attrNameLst>
                                      </p:cBhvr>
                                      <p:to>
                                        <p:strVal val="hidden"/>
                                      </p:to>
                                    </p:set>
                                  </p:childTnLst>
                                </p:cTn>
                              </p:par>
                              <p:par>
                                <p:cTn id="61" presetID="5" presetClass="exit" presetSubtype="10" fill="hold" grpId="0" nodeType="withEffect">
                                  <p:stCondLst>
                                    <p:cond delay="0"/>
                                  </p:stCondLst>
                                  <p:childTnLst>
                                    <p:animEffect transition="out" filter="checkerboard(across)">
                                      <p:cBhvr>
                                        <p:cTn id="62" dur="500"/>
                                        <p:tgtEl>
                                          <p:spTgt spid="35"/>
                                        </p:tgtEl>
                                      </p:cBhvr>
                                    </p:animEffect>
                                    <p:set>
                                      <p:cBhvr>
                                        <p:cTn id="63" dur="1" fill="hold">
                                          <p:stCondLst>
                                            <p:cond delay="499"/>
                                          </p:stCondLst>
                                        </p:cTn>
                                        <p:tgtEl>
                                          <p:spTgt spid="35"/>
                                        </p:tgtEl>
                                        <p:attrNameLst>
                                          <p:attrName>style.visibility</p:attrName>
                                        </p:attrNameLst>
                                      </p:cBhvr>
                                      <p:to>
                                        <p:strVal val="hidden"/>
                                      </p:to>
                                    </p:set>
                                  </p:childTnLst>
                                </p:cTn>
                              </p:par>
                              <p:par>
                                <p:cTn id="64" presetID="5" presetClass="exit" presetSubtype="10" fill="hold" grpId="0" nodeType="withEffect">
                                  <p:stCondLst>
                                    <p:cond delay="0"/>
                                  </p:stCondLst>
                                  <p:childTnLst>
                                    <p:animEffect transition="out" filter="checkerboard(across)">
                                      <p:cBhvr>
                                        <p:cTn id="65" dur="500"/>
                                        <p:tgtEl>
                                          <p:spTgt spid="19"/>
                                        </p:tgtEl>
                                      </p:cBhvr>
                                    </p:animEffect>
                                    <p:set>
                                      <p:cBhvr>
                                        <p:cTn id="66" dur="1" fill="hold">
                                          <p:stCondLst>
                                            <p:cond delay="499"/>
                                          </p:stCondLst>
                                        </p:cTn>
                                        <p:tgtEl>
                                          <p:spTgt spid="19"/>
                                        </p:tgtEl>
                                        <p:attrNameLst>
                                          <p:attrName>style.visibility</p:attrName>
                                        </p:attrNameLst>
                                      </p:cBhvr>
                                      <p:to>
                                        <p:strVal val="hidden"/>
                                      </p:to>
                                    </p:set>
                                  </p:childTnLst>
                                </p:cTn>
                              </p:par>
                              <p:par>
                                <p:cTn id="67" presetID="5" presetClass="exit" presetSubtype="10" fill="hold" grpId="0" nodeType="withEffect">
                                  <p:stCondLst>
                                    <p:cond delay="0"/>
                                  </p:stCondLst>
                                  <p:childTnLst>
                                    <p:animEffect transition="out" filter="checkerboard(across)">
                                      <p:cBhvr>
                                        <p:cTn id="68" dur="500"/>
                                        <p:tgtEl>
                                          <p:spTgt spid="18"/>
                                        </p:tgtEl>
                                      </p:cBhvr>
                                    </p:animEffect>
                                    <p:set>
                                      <p:cBhvr>
                                        <p:cTn id="69" dur="1" fill="hold">
                                          <p:stCondLst>
                                            <p:cond delay="499"/>
                                          </p:stCondLst>
                                        </p:cTn>
                                        <p:tgtEl>
                                          <p:spTgt spid="18"/>
                                        </p:tgtEl>
                                        <p:attrNameLst>
                                          <p:attrName>style.visibility</p:attrName>
                                        </p:attrNameLst>
                                      </p:cBhvr>
                                      <p:to>
                                        <p:strVal val="hidden"/>
                                      </p:to>
                                    </p:set>
                                  </p:childTnLst>
                                </p:cTn>
                              </p:par>
                              <p:par>
                                <p:cTn id="70" presetID="5" presetClass="exit" presetSubtype="10" fill="hold" grpId="0" nodeType="withEffect">
                                  <p:stCondLst>
                                    <p:cond delay="0"/>
                                  </p:stCondLst>
                                  <p:childTnLst>
                                    <p:animEffect transition="out" filter="checkerboard(across)">
                                      <p:cBhvr>
                                        <p:cTn id="71" dur="500"/>
                                        <p:tgtEl>
                                          <p:spTgt spid="43"/>
                                        </p:tgtEl>
                                      </p:cBhvr>
                                    </p:animEffect>
                                    <p:set>
                                      <p:cBhvr>
                                        <p:cTn id="72" dur="1" fill="hold">
                                          <p:stCondLst>
                                            <p:cond delay="499"/>
                                          </p:stCondLst>
                                        </p:cTn>
                                        <p:tgtEl>
                                          <p:spTgt spid="43"/>
                                        </p:tgtEl>
                                        <p:attrNameLst>
                                          <p:attrName>style.visibility</p:attrName>
                                        </p:attrNameLst>
                                      </p:cBhvr>
                                      <p:to>
                                        <p:strVal val="hidden"/>
                                      </p:to>
                                    </p:set>
                                  </p:childTnLst>
                                </p:cTn>
                              </p:par>
                              <p:par>
                                <p:cTn id="73" presetID="5" presetClass="exit" presetSubtype="10" fill="hold" grpId="0" nodeType="withEffect">
                                  <p:stCondLst>
                                    <p:cond delay="0"/>
                                  </p:stCondLst>
                                  <p:childTnLst>
                                    <p:animEffect transition="out" filter="checkerboard(across)">
                                      <p:cBhvr>
                                        <p:cTn id="74" dur="500"/>
                                        <p:tgtEl>
                                          <p:spTgt spid="17"/>
                                        </p:tgtEl>
                                      </p:cBhvr>
                                    </p:animEffect>
                                    <p:set>
                                      <p:cBhvr>
                                        <p:cTn id="75" dur="1" fill="hold">
                                          <p:stCondLst>
                                            <p:cond delay="499"/>
                                          </p:stCondLst>
                                        </p:cTn>
                                        <p:tgtEl>
                                          <p:spTgt spid="17"/>
                                        </p:tgtEl>
                                        <p:attrNameLst>
                                          <p:attrName>style.visibility</p:attrName>
                                        </p:attrNameLst>
                                      </p:cBhvr>
                                      <p:to>
                                        <p:strVal val="hidden"/>
                                      </p:to>
                                    </p:set>
                                  </p:childTnLst>
                                </p:cTn>
                              </p:par>
                              <p:par>
                                <p:cTn id="76" presetID="5" presetClass="exit" presetSubtype="10" fill="hold" grpId="0" nodeType="withEffect">
                                  <p:stCondLst>
                                    <p:cond delay="0"/>
                                  </p:stCondLst>
                                  <p:childTnLst>
                                    <p:animEffect transition="out" filter="checkerboard(across)">
                                      <p:cBhvr>
                                        <p:cTn id="77" dur="500"/>
                                        <p:tgtEl>
                                          <p:spTgt spid="36"/>
                                        </p:tgtEl>
                                      </p:cBhvr>
                                    </p:animEffect>
                                    <p:set>
                                      <p:cBhvr>
                                        <p:cTn id="78" dur="1" fill="hold">
                                          <p:stCondLst>
                                            <p:cond delay="499"/>
                                          </p:stCondLst>
                                        </p:cTn>
                                        <p:tgtEl>
                                          <p:spTgt spid="36"/>
                                        </p:tgtEl>
                                        <p:attrNameLst>
                                          <p:attrName>style.visibility</p:attrName>
                                        </p:attrNameLst>
                                      </p:cBhvr>
                                      <p:to>
                                        <p:strVal val="hidden"/>
                                      </p:to>
                                    </p:set>
                                  </p:childTnLst>
                                </p:cTn>
                              </p:par>
                            </p:childTnLst>
                          </p:cTn>
                        </p:par>
                      </p:childTnLst>
                    </p:cTn>
                  </p:par>
                  <p:par>
                    <p:cTn id="79" fill="hold" nodeType="clickPar">
                      <p:stCondLst>
                        <p:cond delay="indefinite"/>
                      </p:stCondLst>
                      <p:childTnLst>
                        <p:par>
                          <p:cTn id="80" fill="hold" nodeType="withGroup">
                            <p:stCondLst>
                              <p:cond delay="0"/>
                            </p:stCondLst>
                            <p:childTnLst>
                              <p:par>
                                <p:cTn id="81" presetID="5" presetClass="entr" presetSubtype="10" fill="hold" grpId="0" nodeType="clickEffect">
                                  <p:stCondLst>
                                    <p:cond delay="0"/>
                                  </p:stCondLst>
                                  <p:childTnLst>
                                    <p:set>
                                      <p:cBhvr>
                                        <p:cTn id="82" dur="1" fill="hold">
                                          <p:stCondLst>
                                            <p:cond delay="0"/>
                                          </p:stCondLst>
                                        </p:cTn>
                                        <p:tgtEl>
                                          <p:spTgt spid="64"/>
                                        </p:tgtEl>
                                        <p:attrNameLst>
                                          <p:attrName>style.visibility</p:attrName>
                                        </p:attrNameLst>
                                      </p:cBhvr>
                                      <p:to>
                                        <p:strVal val="visible"/>
                                      </p:to>
                                    </p:set>
                                    <p:animEffect transition="in" filter="checkerboard(across)">
                                      <p:cBhvr>
                                        <p:cTn id="83" dur="500"/>
                                        <p:tgtEl>
                                          <p:spTgt spid="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8" grpId="0" animBg="1"/>
      <p:bldP spid="19" grpId="0" animBg="1"/>
      <p:bldP spid="20" grpId="0" animBg="1"/>
      <p:bldP spid="21" grpId="0" animBg="1"/>
      <p:bldP spid="23" grpId="0" animBg="1"/>
      <p:bldP spid="24" grpId="0" animBg="1"/>
      <p:bldP spid="25" grpId="0" animBg="1"/>
      <p:bldP spid="26" grpId="0" animBg="1"/>
      <p:bldP spid="27" grpId="0" animBg="1"/>
      <p:bldP spid="29" grpId="0" animBg="1"/>
      <p:bldP spid="31" grpId="0"/>
      <p:bldP spid="32" grpId="0"/>
      <p:bldP spid="34" grpId="0"/>
      <p:bldP spid="35" grpId="0"/>
      <p:bldP spid="36" grpId="0"/>
      <p:bldP spid="43" grpId="0" animBg="1"/>
      <p:bldP spid="45" grpId="0" animBg="1"/>
      <p:bldP spid="55" grpId="0" animBg="1"/>
      <p:bldP spid="56" grpId="0" animBg="1"/>
      <p:bldP spid="57" grpId="0" animBg="1"/>
      <p:bldP spid="6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59"/>
        <p:cNvGrpSpPr/>
        <p:nvPr/>
      </p:nvGrpSpPr>
      <p:grpSpPr>
        <a:xfrm>
          <a:off x="0" y="0"/>
          <a:ext cx="0" cy="0"/>
          <a:chOff x="0" y="0"/>
          <a:chExt cx="0" cy="0"/>
        </a:xfrm>
      </p:grpSpPr>
      <p:sp>
        <p:nvSpPr>
          <p:cNvPr id="60" name="Shape 60"/>
          <p:cNvSpPr txBox="1">
            <a:spLocks noGrp="1"/>
          </p:cNvSpPr>
          <p:nvPr>
            <p:ph type="title"/>
          </p:nvPr>
        </p:nvSpPr>
        <p:spPr>
          <a:xfrm>
            <a:off x="311700" y="445025"/>
            <a:ext cx="8520600" cy="572700"/>
          </a:xfrm>
          <a:prstGeom prst="rect">
            <a:avLst/>
          </a:prstGeom>
        </p:spPr>
        <p:txBody>
          <a:bodyPr lIns="91425" tIns="91425" rIns="91425" bIns="91425" anchor="t" anchorCtr="0">
            <a:noAutofit/>
          </a:bodyPr>
          <a:lstStyle/>
          <a:p>
            <a:pPr lvl="0">
              <a:spcBef>
                <a:spcPts val="0"/>
              </a:spcBef>
              <a:buNone/>
            </a:pPr>
            <a:r>
              <a:rPr lang="en"/>
              <a:t>Semantics</a:t>
            </a:r>
          </a:p>
        </p:txBody>
      </p:sp>
      <p:sp>
        <p:nvSpPr>
          <p:cNvPr id="61" name="Shape 61"/>
          <p:cNvSpPr txBox="1">
            <a:spLocks noGrp="1"/>
          </p:cNvSpPr>
          <p:nvPr>
            <p:ph type="body" idx="1"/>
          </p:nvPr>
        </p:nvSpPr>
        <p:spPr>
          <a:xfrm>
            <a:off x="311700" y="1152475"/>
            <a:ext cx="8520600" cy="3416400"/>
          </a:xfrm>
          <a:prstGeom prst="rect">
            <a:avLst/>
          </a:prstGeom>
        </p:spPr>
        <p:txBody>
          <a:bodyPr lIns="91425" tIns="91425" rIns="91425" bIns="91425" anchor="t" anchorCtr="0">
            <a:noAutofit/>
          </a:bodyPr>
          <a:lstStyle/>
          <a:p>
            <a:pPr marL="457200" lvl="0" indent="-228600" rtl="0">
              <a:lnSpc>
                <a:spcPct val="100000"/>
              </a:lnSpc>
              <a:spcBef>
                <a:spcPts val="0"/>
              </a:spcBef>
              <a:spcAft>
                <a:spcPts val="600"/>
              </a:spcAft>
            </a:pPr>
            <a:r>
              <a:rPr lang="en" dirty="0"/>
              <a:t>Semantics is the relationship between </a:t>
            </a:r>
            <a:r>
              <a:rPr lang="en" b="1" dirty="0"/>
              <a:t>signifiers</a:t>
            </a:r>
            <a:r>
              <a:rPr lang="en" dirty="0"/>
              <a:t> and their inherent meaning.</a:t>
            </a:r>
          </a:p>
          <a:p>
            <a:pPr marL="914400" lvl="1" indent="-228600" rtl="0">
              <a:lnSpc>
                <a:spcPct val="100000"/>
              </a:lnSpc>
              <a:spcBef>
                <a:spcPts val="0"/>
              </a:spcBef>
              <a:spcAft>
                <a:spcPts val="600"/>
              </a:spcAft>
            </a:pPr>
            <a:r>
              <a:rPr lang="en" dirty="0"/>
              <a:t>Signifiers include words, phrases, signs and symbols.</a:t>
            </a:r>
          </a:p>
          <a:p>
            <a:pPr marL="457200" lvl="0" indent="-228600" rtl="0">
              <a:lnSpc>
                <a:spcPct val="100000"/>
              </a:lnSpc>
              <a:spcBef>
                <a:spcPts val="0"/>
              </a:spcBef>
              <a:spcAft>
                <a:spcPts val="600"/>
              </a:spcAft>
            </a:pPr>
            <a:r>
              <a:rPr lang="en" dirty="0"/>
              <a:t>What constitutes meaning?</a:t>
            </a:r>
          </a:p>
          <a:p>
            <a:pPr marL="914400" lvl="1" indent="-228600" rtl="0">
              <a:lnSpc>
                <a:spcPct val="100000"/>
              </a:lnSpc>
              <a:spcBef>
                <a:spcPts val="0"/>
              </a:spcBef>
              <a:spcAft>
                <a:spcPts val="600"/>
              </a:spcAft>
            </a:pPr>
            <a:r>
              <a:rPr lang="en" b="1" dirty="0"/>
              <a:t>Denotation</a:t>
            </a:r>
          </a:p>
          <a:p>
            <a:pPr marL="1371600" lvl="2" indent="-228600" rtl="0">
              <a:lnSpc>
                <a:spcPct val="100000"/>
              </a:lnSpc>
              <a:spcBef>
                <a:spcPts val="0"/>
              </a:spcBef>
              <a:spcAft>
                <a:spcPts val="600"/>
              </a:spcAft>
            </a:pPr>
            <a:r>
              <a:rPr lang="en" dirty="0"/>
              <a:t>The de jure meaning of what's presented, text-literal explicit meaning.</a:t>
            </a:r>
          </a:p>
          <a:p>
            <a:pPr marL="914400" lvl="1" indent="-228600" rtl="0">
              <a:lnSpc>
                <a:spcPct val="100000"/>
              </a:lnSpc>
              <a:spcBef>
                <a:spcPts val="0"/>
              </a:spcBef>
              <a:spcAft>
                <a:spcPts val="600"/>
              </a:spcAft>
            </a:pPr>
            <a:r>
              <a:rPr lang="en" b="1" dirty="0"/>
              <a:t>Connotation</a:t>
            </a:r>
          </a:p>
          <a:p>
            <a:pPr marL="1371600" lvl="2" indent="-228600" rtl="0">
              <a:lnSpc>
                <a:spcPct val="100000"/>
              </a:lnSpc>
              <a:spcBef>
                <a:spcPts val="0"/>
              </a:spcBef>
              <a:spcAft>
                <a:spcPts val="600"/>
              </a:spcAft>
            </a:pPr>
            <a:r>
              <a:rPr lang="en" dirty="0"/>
              <a:t>The de facto meaning of what's presented, socially-understood implicit meaning.</a:t>
            </a:r>
          </a:p>
          <a:p>
            <a:pPr marL="457200" lvl="0" indent="-228600" rtl="0">
              <a:lnSpc>
                <a:spcPct val="100000"/>
              </a:lnSpc>
              <a:spcBef>
                <a:spcPts val="0"/>
              </a:spcBef>
              <a:spcAft>
                <a:spcPts val="600"/>
              </a:spcAft>
            </a:pPr>
            <a:r>
              <a:rPr lang="en" dirty="0"/>
              <a:t>Lexical Semantics</a:t>
            </a:r>
          </a:p>
          <a:p>
            <a:pPr marL="914400" lvl="1" indent="-228600" rtl="0">
              <a:lnSpc>
                <a:spcPct val="100000"/>
              </a:lnSpc>
              <a:spcBef>
                <a:spcPts val="0"/>
              </a:spcBef>
              <a:spcAft>
                <a:spcPts val="600"/>
              </a:spcAft>
            </a:pPr>
            <a:r>
              <a:rPr lang="en" dirty="0"/>
              <a:t>The study of semantics over </a:t>
            </a:r>
            <a:r>
              <a:rPr lang="en" b="1" dirty="0"/>
              <a:t>lexical units</a:t>
            </a:r>
            <a:r>
              <a:rPr lang="en" dirty="0"/>
              <a:t>, atomic pieces of a language, and their meaning relates to the language's </a:t>
            </a:r>
            <a:r>
              <a:rPr lang="en" b="1" dirty="0"/>
              <a:t>syntax</a:t>
            </a:r>
            <a:r>
              <a:rPr lang="en" dirty="0"/>
              <a:t>, the structure of the language. </a:t>
            </a:r>
          </a:p>
          <a:p>
            <a:pPr marL="914400" lvl="1" indent="-228600">
              <a:lnSpc>
                <a:spcPct val="100000"/>
              </a:lnSpc>
              <a:spcBef>
                <a:spcPts val="0"/>
              </a:spcBef>
              <a:spcAft>
                <a:spcPts val="600"/>
              </a:spcAft>
            </a:pPr>
            <a:r>
              <a:rPr lang="en" dirty="0"/>
              <a:t>Together, lexical units form a collection or catalogue called the </a:t>
            </a:r>
            <a:r>
              <a:rPr lang="en" b="1" dirty="0"/>
              <a:t>lexicon</a:t>
            </a:r>
            <a:r>
              <a:rPr lang="en" dirty="0"/>
              <a:t> of the language.</a:t>
            </a:r>
          </a:p>
        </p:txBody>
      </p:sp>
    </p:spTree>
  </p:cSld>
  <p:clrMapOvr>
    <a:masterClrMapping/>
  </p:clrMapOvr>
  <p:transition spd="slow">
    <p:fade/>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Slide Number Placeholder 2"/>
          <p:cNvSpPr>
            <a:spLocks noGrp="1"/>
          </p:cNvSpPr>
          <p:nvPr>
            <p:ph type="sldNum" sz="quarter" idx="12"/>
          </p:nvPr>
        </p:nvSpPr>
        <p:spPr bwMode="auto">
          <a:extLst>
            <a:ext uri="{91240B29-F687-4F45-9708-019B960494DF}">
              <a14:hiddenLine xmlns:a14="http://schemas.microsoft.com/office/drawing/2010/main" w="9525">
                <a:solidFill>
                  <a:srgbClr val="000000"/>
                </a:solidFill>
                <a:round/>
                <a:headEnd/>
                <a:tailEnd/>
              </a14:hiddenLine>
            </a:ext>
          </a:extLst>
        </p:spPr>
        <p:txBody>
          <a:bodyPr/>
          <a:lstStyle>
            <a:lvl1pPr>
              <a:spcBef>
                <a:spcPts val="575"/>
              </a:spcBef>
              <a:buClr>
                <a:schemeClr val="accent1"/>
              </a:buClr>
              <a:buSzPct val="85000"/>
              <a:buFont typeface="Wingdings 2" pitchFamily="18" charset="2"/>
              <a:buChar char=""/>
              <a:defRPr sz="2600">
                <a:solidFill>
                  <a:schemeClr val="tx1"/>
                </a:solidFill>
                <a:latin typeface="Perpetua" pitchFamily="18" charset="0"/>
              </a:defRPr>
            </a:lvl1pPr>
            <a:lvl2pPr marL="742950" indent="-285750">
              <a:spcBef>
                <a:spcPts val="375"/>
              </a:spcBef>
              <a:buClr>
                <a:schemeClr val="accent2"/>
              </a:buClr>
              <a:buSzPct val="85000"/>
              <a:buFont typeface="Wingdings 2" pitchFamily="18" charset="2"/>
              <a:buChar char=""/>
              <a:defRPr sz="2400">
                <a:solidFill>
                  <a:schemeClr val="tx1"/>
                </a:solidFill>
                <a:latin typeface="Perpetua" pitchFamily="18" charset="0"/>
              </a:defRPr>
            </a:lvl2pPr>
            <a:lvl3pPr marL="1143000" indent="-228600">
              <a:spcBef>
                <a:spcPts val="375"/>
              </a:spcBef>
              <a:buClr>
                <a:srgbClr val="E6B1AB"/>
              </a:buClr>
              <a:buSzPct val="85000"/>
              <a:buFont typeface="Wingdings 2" pitchFamily="18" charset="2"/>
              <a:buChar char=""/>
              <a:defRPr sz="2000">
                <a:solidFill>
                  <a:schemeClr val="tx1"/>
                </a:solidFill>
                <a:latin typeface="Perpetua" pitchFamily="18" charset="0"/>
              </a:defRPr>
            </a:lvl3pPr>
            <a:lvl4pPr marL="1600200" indent="-228600">
              <a:spcBef>
                <a:spcPts val="375"/>
              </a:spcBef>
              <a:buClr>
                <a:srgbClr val="A28E6A"/>
              </a:buClr>
              <a:buSzPct val="80000"/>
              <a:buFont typeface="Wingdings 2" pitchFamily="18" charset="2"/>
              <a:buChar char=""/>
              <a:defRPr sz="2000">
                <a:solidFill>
                  <a:schemeClr val="tx1"/>
                </a:solidFill>
                <a:latin typeface="Perpetua" pitchFamily="18" charset="0"/>
              </a:defRPr>
            </a:lvl4pPr>
            <a:lvl5pPr marL="2057400" indent="-228600">
              <a:spcBef>
                <a:spcPts val="375"/>
              </a:spcBef>
              <a:buClr>
                <a:srgbClr val="A28E6A"/>
              </a:buClr>
              <a:buChar char="o"/>
              <a:defRPr sz="2000">
                <a:solidFill>
                  <a:schemeClr val="tx1"/>
                </a:solidFill>
                <a:latin typeface="Perpetua" pitchFamily="18" charset="0"/>
              </a:defRPr>
            </a:lvl5pPr>
            <a:lvl6pPr marL="2514600" indent="-228600" eaLnBrk="0" fontAlgn="base" hangingPunct="0">
              <a:spcBef>
                <a:spcPts val="375"/>
              </a:spcBef>
              <a:spcAft>
                <a:spcPct val="0"/>
              </a:spcAft>
              <a:buClr>
                <a:srgbClr val="A28E6A"/>
              </a:buClr>
              <a:buChar char="o"/>
              <a:defRPr sz="2000">
                <a:solidFill>
                  <a:schemeClr val="tx1"/>
                </a:solidFill>
                <a:latin typeface="Perpetua" pitchFamily="18" charset="0"/>
              </a:defRPr>
            </a:lvl6pPr>
            <a:lvl7pPr marL="2971800" indent="-228600" eaLnBrk="0" fontAlgn="base" hangingPunct="0">
              <a:spcBef>
                <a:spcPts val="375"/>
              </a:spcBef>
              <a:spcAft>
                <a:spcPct val="0"/>
              </a:spcAft>
              <a:buClr>
                <a:srgbClr val="A28E6A"/>
              </a:buClr>
              <a:buChar char="o"/>
              <a:defRPr sz="2000">
                <a:solidFill>
                  <a:schemeClr val="tx1"/>
                </a:solidFill>
                <a:latin typeface="Perpetua" pitchFamily="18" charset="0"/>
              </a:defRPr>
            </a:lvl7pPr>
            <a:lvl8pPr marL="3429000" indent="-228600" eaLnBrk="0" fontAlgn="base" hangingPunct="0">
              <a:spcBef>
                <a:spcPts val="375"/>
              </a:spcBef>
              <a:spcAft>
                <a:spcPct val="0"/>
              </a:spcAft>
              <a:buClr>
                <a:srgbClr val="A28E6A"/>
              </a:buClr>
              <a:buChar char="o"/>
              <a:defRPr sz="2000">
                <a:solidFill>
                  <a:schemeClr val="tx1"/>
                </a:solidFill>
                <a:latin typeface="Perpetua" pitchFamily="18" charset="0"/>
              </a:defRPr>
            </a:lvl8pPr>
            <a:lvl9pPr marL="3886200" indent="-228600" eaLnBrk="0" fontAlgn="base" hangingPunct="0">
              <a:spcBef>
                <a:spcPts val="375"/>
              </a:spcBef>
              <a:spcAft>
                <a:spcPct val="0"/>
              </a:spcAft>
              <a:buClr>
                <a:srgbClr val="A28E6A"/>
              </a:buClr>
              <a:buChar char="o"/>
              <a:defRPr sz="2000">
                <a:solidFill>
                  <a:schemeClr val="tx1"/>
                </a:solidFill>
                <a:latin typeface="Perpetua" pitchFamily="18" charset="0"/>
              </a:defRPr>
            </a:lvl9pPr>
          </a:lstStyle>
          <a:p>
            <a:pPr>
              <a:spcBef>
                <a:spcPct val="0"/>
              </a:spcBef>
              <a:buClrTx/>
              <a:buSzTx/>
              <a:buFontTx/>
              <a:buNone/>
            </a:pPr>
            <a:fld id="{B37C7010-3156-4207-A88E-15679EB0AB97}" type="slidenum">
              <a:rPr lang="en-US" altLang="en-US" sz="1400">
                <a:solidFill>
                  <a:srgbClr val="FFFFFF"/>
                </a:solidFill>
                <a:latin typeface="Franklin Gothic Book" pitchFamily="34" charset="0"/>
              </a:rPr>
              <a:pPr>
                <a:spcBef>
                  <a:spcPct val="0"/>
                </a:spcBef>
                <a:buClrTx/>
                <a:buSzTx/>
                <a:buFontTx/>
                <a:buNone/>
              </a:pPr>
              <a:t>20</a:t>
            </a:fld>
            <a:endParaRPr lang="en-US" altLang="en-US" sz="1400">
              <a:solidFill>
                <a:srgbClr val="FFFFFF"/>
              </a:solidFill>
              <a:latin typeface="Franklin Gothic Book" pitchFamily="34" charset="0"/>
            </a:endParaRPr>
          </a:p>
        </p:txBody>
      </p:sp>
      <p:sp>
        <p:nvSpPr>
          <p:cNvPr id="27651" name="Text Box 6"/>
          <p:cNvSpPr txBox="1">
            <a:spLocks noChangeArrowheads="1"/>
          </p:cNvSpPr>
          <p:nvPr/>
        </p:nvSpPr>
        <p:spPr bwMode="auto">
          <a:xfrm>
            <a:off x="4343400" y="2400300"/>
            <a:ext cx="762000" cy="369332"/>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spcBef>
                <a:spcPts val="575"/>
              </a:spcBef>
              <a:buClr>
                <a:schemeClr val="accent1"/>
              </a:buClr>
              <a:buSzPct val="85000"/>
              <a:buFont typeface="Wingdings 2" pitchFamily="18" charset="2"/>
              <a:buChar char=""/>
              <a:defRPr sz="2600">
                <a:solidFill>
                  <a:schemeClr val="tx1"/>
                </a:solidFill>
                <a:latin typeface="Perpetua" pitchFamily="18" charset="0"/>
              </a:defRPr>
            </a:lvl1pPr>
            <a:lvl2pPr marL="742950" indent="-285750">
              <a:spcBef>
                <a:spcPts val="375"/>
              </a:spcBef>
              <a:buClr>
                <a:schemeClr val="accent2"/>
              </a:buClr>
              <a:buSzPct val="85000"/>
              <a:buFont typeface="Wingdings 2" pitchFamily="18" charset="2"/>
              <a:buChar char=""/>
              <a:defRPr sz="2400">
                <a:solidFill>
                  <a:schemeClr val="tx1"/>
                </a:solidFill>
                <a:latin typeface="Perpetua" pitchFamily="18" charset="0"/>
              </a:defRPr>
            </a:lvl2pPr>
            <a:lvl3pPr marL="1143000" indent="-228600">
              <a:spcBef>
                <a:spcPts val="375"/>
              </a:spcBef>
              <a:buClr>
                <a:srgbClr val="E6B1AB"/>
              </a:buClr>
              <a:buSzPct val="85000"/>
              <a:buFont typeface="Wingdings 2" pitchFamily="18" charset="2"/>
              <a:buChar char=""/>
              <a:defRPr sz="2000">
                <a:solidFill>
                  <a:schemeClr val="tx1"/>
                </a:solidFill>
                <a:latin typeface="Perpetua" pitchFamily="18" charset="0"/>
              </a:defRPr>
            </a:lvl3pPr>
            <a:lvl4pPr marL="1600200" indent="-228600">
              <a:spcBef>
                <a:spcPts val="375"/>
              </a:spcBef>
              <a:buClr>
                <a:srgbClr val="A28E6A"/>
              </a:buClr>
              <a:buSzPct val="80000"/>
              <a:buFont typeface="Wingdings 2" pitchFamily="18" charset="2"/>
              <a:buChar char=""/>
              <a:defRPr sz="2000">
                <a:solidFill>
                  <a:schemeClr val="tx1"/>
                </a:solidFill>
                <a:latin typeface="Perpetua" pitchFamily="18" charset="0"/>
              </a:defRPr>
            </a:lvl4pPr>
            <a:lvl5pPr marL="2057400" indent="-228600">
              <a:spcBef>
                <a:spcPts val="375"/>
              </a:spcBef>
              <a:buClr>
                <a:srgbClr val="A28E6A"/>
              </a:buClr>
              <a:buChar char="o"/>
              <a:defRPr sz="2000">
                <a:solidFill>
                  <a:schemeClr val="tx1"/>
                </a:solidFill>
                <a:latin typeface="Perpetua" pitchFamily="18" charset="0"/>
              </a:defRPr>
            </a:lvl5pPr>
            <a:lvl6pPr marL="2514600" indent="-228600" eaLnBrk="0" fontAlgn="base" hangingPunct="0">
              <a:spcBef>
                <a:spcPts val="375"/>
              </a:spcBef>
              <a:spcAft>
                <a:spcPct val="0"/>
              </a:spcAft>
              <a:buClr>
                <a:srgbClr val="A28E6A"/>
              </a:buClr>
              <a:buChar char="o"/>
              <a:defRPr sz="2000">
                <a:solidFill>
                  <a:schemeClr val="tx1"/>
                </a:solidFill>
                <a:latin typeface="Perpetua" pitchFamily="18" charset="0"/>
              </a:defRPr>
            </a:lvl6pPr>
            <a:lvl7pPr marL="2971800" indent="-228600" eaLnBrk="0" fontAlgn="base" hangingPunct="0">
              <a:spcBef>
                <a:spcPts val="375"/>
              </a:spcBef>
              <a:spcAft>
                <a:spcPct val="0"/>
              </a:spcAft>
              <a:buClr>
                <a:srgbClr val="A28E6A"/>
              </a:buClr>
              <a:buChar char="o"/>
              <a:defRPr sz="2000">
                <a:solidFill>
                  <a:schemeClr val="tx1"/>
                </a:solidFill>
                <a:latin typeface="Perpetua" pitchFamily="18" charset="0"/>
              </a:defRPr>
            </a:lvl7pPr>
            <a:lvl8pPr marL="3429000" indent="-228600" eaLnBrk="0" fontAlgn="base" hangingPunct="0">
              <a:spcBef>
                <a:spcPts val="375"/>
              </a:spcBef>
              <a:spcAft>
                <a:spcPct val="0"/>
              </a:spcAft>
              <a:buClr>
                <a:srgbClr val="A28E6A"/>
              </a:buClr>
              <a:buChar char="o"/>
              <a:defRPr sz="2000">
                <a:solidFill>
                  <a:schemeClr val="tx1"/>
                </a:solidFill>
                <a:latin typeface="Perpetua" pitchFamily="18" charset="0"/>
              </a:defRPr>
            </a:lvl8pPr>
            <a:lvl9pPr marL="3886200" indent="-228600" eaLnBrk="0" fontAlgn="base" hangingPunct="0">
              <a:spcBef>
                <a:spcPts val="375"/>
              </a:spcBef>
              <a:spcAft>
                <a:spcPct val="0"/>
              </a:spcAft>
              <a:buClr>
                <a:srgbClr val="A28E6A"/>
              </a:buClr>
              <a:buChar char="o"/>
              <a:defRPr sz="2000">
                <a:solidFill>
                  <a:schemeClr val="tx1"/>
                </a:solidFill>
                <a:latin typeface="Perpetua" pitchFamily="18" charset="0"/>
              </a:defRPr>
            </a:lvl9pPr>
          </a:lstStyle>
          <a:p>
            <a:pPr eaLnBrk="1" hangingPunct="1">
              <a:spcBef>
                <a:spcPct val="50000"/>
              </a:spcBef>
              <a:buClrTx/>
              <a:buSzTx/>
              <a:buFontTx/>
              <a:buNone/>
            </a:pPr>
            <a:r>
              <a:rPr lang="en-US" altLang="en-US" sz="1800">
                <a:latin typeface="Arial" pitchFamily="34" charset="0"/>
              </a:rPr>
              <a:t>many</a:t>
            </a:r>
          </a:p>
        </p:txBody>
      </p:sp>
      <p:sp>
        <p:nvSpPr>
          <p:cNvPr id="27652" name="Line 8"/>
          <p:cNvSpPr>
            <a:spLocks noChangeShapeType="1"/>
          </p:cNvSpPr>
          <p:nvPr/>
        </p:nvSpPr>
        <p:spPr bwMode="auto">
          <a:xfrm flipH="1" flipV="1">
            <a:off x="4038600" y="2057400"/>
            <a:ext cx="609600" cy="342900"/>
          </a:xfrm>
          <a:prstGeom prst="line">
            <a:avLst/>
          </a:prstGeom>
          <a:noFill/>
          <a:ln w="9525">
            <a:solidFill>
              <a:schemeClr val="tx1"/>
            </a:solidFill>
            <a:round/>
            <a:headEnd type="triangle" w="med" len="med"/>
            <a:tailEnd/>
          </a:ln>
          <a:extLst>
            <a:ext uri="{909E8E84-426E-40DD-AFC4-6F175D3DCCD1}">
              <a14:hiddenFill xmlns:a14="http://schemas.microsoft.com/office/drawing/2010/main">
                <a:noFill/>
              </a14:hiddenFill>
            </a:ext>
          </a:extLst>
        </p:spPr>
        <p:txBody>
          <a:bodyPr/>
          <a:lstStyle/>
          <a:p>
            <a:endParaRPr lang="en-US"/>
          </a:p>
        </p:txBody>
      </p:sp>
      <p:sp>
        <p:nvSpPr>
          <p:cNvPr id="27653" name="Text Box 11"/>
          <p:cNvSpPr txBox="1">
            <a:spLocks noChangeArrowheads="1"/>
          </p:cNvSpPr>
          <p:nvPr/>
        </p:nvSpPr>
        <p:spPr bwMode="auto">
          <a:xfrm>
            <a:off x="2667000" y="1143000"/>
            <a:ext cx="685800" cy="369332"/>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spcBef>
                <a:spcPts val="575"/>
              </a:spcBef>
              <a:buClr>
                <a:schemeClr val="accent1"/>
              </a:buClr>
              <a:buSzPct val="85000"/>
              <a:buFont typeface="Wingdings 2" pitchFamily="18" charset="2"/>
              <a:buChar char=""/>
              <a:defRPr sz="2600">
                <a:solidFill>
                  <a:schemeClr val="tx1"/>
                </a:solidFill>
                <a:latin typeface="Perpetua" pitchFamily="18" charset="0"/>
              </a:defRPr>
            </a:lvl1pPr>
            <a:lvl2pPr marL="742950" indent="-285750">
              <a:spcBef>
                <a:spcPts val="375"/>
              </a:spcBef>
              <a:buClr>
                <a:schemeClr val="accent2"/>
              </a:buClr>
              <a:buSzPct val="85000"/>
              <a:buFont typeface="Wingdings 2" pitchFamily="18" charset="2"/>
              <a:buChar char=""/>
              <a:defRPr sz="2400">
                <a:solidFill>
                  <a:schemeClr val="tx1"/>
                </a:solidFill>
                <a:latin typeface="Perpetua" pitchFamily="18" charset="0"/>
              </a:defRPr>
            </a:lvl2pPr>
            <a:lvl3pPr marL="1143000" indent="-228600">
              <a:spcBef>
                <a:spcPts val="375"/>
              </a:spcBef>
              <a:buClr>
                <a:srgbClr val="E6B1AB"/>
              </a:buClr>
              <a:buSzPct val="85000"/>
              <a:buFont typeface="Wingdings 2" pitchFamily="18" charset="2"/>
              <a:buChar char=""/>
              <a:defRPr sz="2000">
                <a:solidFill>
                  <a:schemeClr val="tx1"/>
                </a:solidFill>
                <a:latin typeface="Perpetua" pitchFamily="18" charset="0"/>
              </a:defRPr>
            </a:lvl3pPr>
            <a:lvl4pPr marL="1600200" indent="-228600">
              <a:spcBef>
                <a:spcPts val="375"/>
              </a:spcBef>
              <a:buClr>
                <a:srgbClr val="A28E6A"/>
              </a:buClr>
              <a:buSzPct val="80000"/>
              <a:buFont typeface="Wingdings 2" pitchFamily="18" charset="2"/>
              <a:buChar char=""/>
              <a:defRPr sz="2000">
                <a:solidFill>
                  <a:schemeClr val="tx1"/>
                </a:solidFill>
                <a:latin typeface="Perpetua" pitchFamily="18" charset="0"/>
              </a:defRPr>
            </a:lvl4pPr>
            <a:lvl5pPr marL="2057400" indent="-228600">
              <a:spcBef>
                <a:spcPts val="375"/>
              </a:spcBef>
              <a:buClr>
                <a:srgbClr val="A28E6A"/>
              </a:buClr>
              <a:buChar char="o"/>
              <a:defRPr sz="2000">
                <a:solidFill>
                  <a:schemeClr val="tx1"/>
                </a:solidFill>
                <a:latin typeface="Perpetua" pitchFamily="18" charset="0"/>
              </a:defRPr>
            </a:lvl5pPr>
            <a:lvl6pPr marL="2514600" indent="-228600" eaLnBrk="0" fontAlgn="base" hangingPunct="0">
              <a:spcBef>
                <a:spcPts val="375"/>
              </a:spcBef>
              <a:spcAft>
                <a:spcPct val="0"/>
              </a:spcAft>
              <a:buClr>
                <a:srgbClr val="A28E6A"/>
              </a:buClr>
              <a:buChar char="o"/>
              <a:defRPr sz="2000">
                <a:solidFill>
                  <a:schemeClr val="tx1"/>
                </a:solidFill>
                <a:latin typeface="Perpetua" pitchFamily="18" charset="0"/>
              </a:defRPr>
            </a:lvl6pPr>
            <a:lvl7pPr marL="2971800" indent="-228600" eaLnBrk="0" fontAlgn="base" hangingPunct="0">
              <a:spcBef>
                <a:spcPts val="375"/>
              </a:spcBef>
              <a:spcAft>
                <a:spcPct val="0"/>
              </a:spcAft>
              <a:buClr>
                <a:srgbClr val="A28E6A"/>
              </a:buClr>
              <a:buChar char="o"/>
              <a:defRPr sz="2000">
                <a:solidFill>
                  <a:schemeClr val="tx1"/>
                </a:solidFill>
                <a:latin typeface="Perpetua" pitchFamily="18" charset="0"/>
              </a:defRPr>
            </a:lvl7pPr>
            <a:lvl8pPr marL="3429000" indent="-228600" eaLnBrk="0" fontAlgn="base" hangingPunct="0">
              <a:spcBef>
                <a:spcPts val="375"/>
              </a:spcBef>
              <a:spcAft>
                <a:spcPct val="0"/>
              </a:spcAft>
              <a:buClr>
                <a:srgbClr val="A28E6A"/>
              </a:buClr>
              <a:buChar char="o"/>
              <a:defRPr sz="2000">
                <a:solidFill>
                  <a:schemeClr val="tx1"/>
                </a:solidFill>
                <a:latin typeface="Perpetua" pitchFamily="18" charset="0"/>
              </a:defRPr>
            </a:lvl8pPr>
            <a:lvl9pPr marL="3886200" indent="-228600" eaLnBrk="0" fontAlgn="base" hangingPunct="0">
              <a:spcBef>
                <a:spcPts val="375"/>
              </a:spcBef>
              <a:spcAft>
                <a:spcPct val="0"/>
              </a:spcAft>
              <a:buClr>
                <a:srgbClr val="A28E6A"/>
              </a:buClr>
              <a:buChar char="o"/>
              <a:defRPr sz="2000">
                <a:solidFill>
                  <a:schemeClr val="tx1"/>
                </a:solidFill>
                <a:latin typeface="Perpetua" pitchFamily="18" charset="0"/>
              </a:defRPr>
            </a:lvl9pPr>
          </a:lstStyle>
          <a:p>
            <a:pPr algn="ctr" eaLnBrk="1" hangingPunct="1">
              <a:spcBef>
                <a:spcPct val="50000"/>
              </a:spcBef>
              <a:buClrTx/>
              <a:buSzTx/>
              <a:buFontTx/>
              <a:buNone/>
            </a:pPr>
            <a:r>
              <a:rPr lang="en-US" altLang="en-US" sz="1800">
                <a:latin typeface="Arial" pitchFamily="34" charset="0"/>
              </a:rPr>
              <a:t>hire</a:t>
            </a:r>
          </a:p>
        </p:txBody>
      </p:sp>
      <p:sp>
        <p:nvSpPr>
          <p:cNvPr id="27654" name="Text Box 12"/>
          <p:cNvSpPr txBox="1">
            <a:spLocks noChangeArrowheads="1"/>
          </p:cNvSpPr>
          <p:nvPr/>
        </p:nvSpPr>
        <p:spPr bwMode="auto">
          <a:xfrm>
            <a:off x="1600200" y="1771650"/>
            <a:ext cx="1143000" cy="369332"/>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spcBef>
                <a:spcPts val="575"/>
              </a:spcBef>
              <a:buClr>
                <a:schemeClr val="accent1"/>
              </a:buClr>
              <a:buSzPct val="85000"/>
              <a:buFont typeface="Wingdings 2" pitchFamily="18" charset="2"/>
              <a:buChar char=""/>
              <a:defRPr sz="2600">
                <a:solidFill>
                  <a:schemeClr val="tx1"/>
                </a:solidFill>
                <a:latin typeface="Perpetua" pitchFamily="18" charset="0"/>
              </a:defRPr>
            </a:lvl1pPr>
            <a:lvl2pPr marL="742950" indent="-285750">
              <a:spcBef>
                <a:spcPts val="375"/>
              </a:spcBef>
              <a:buClr>
                <a:schemeClr val="accent2"/>
              </a:buClr>
              <a:buSzPct val="85000"/>
              <a:buFont typeface="Wingdings 2" pitchFamily="18" charset="2"/>
              <a:buChar char=""/>
              <a:defRPr sz="2400">
                <a:solidFill>
                  <a:schemeClr val="tx1"/>
                </a:solidFill>
                <a:latin typeface="Perpetua" pitchFamily="18" charset="0"/>
              </a:defRPr>
            </a:lvl2pPr>
            <a:lvl3pPr marL="1143000" indent="-228600">
              <a:spcBef>
                <a:spcPts val="375"/>
              </a:spcBef>
              <a:buClr>
                <a:srgbClr val="E6B1AB"/>
              </a:buClr>
              <a:buSzPct val="85000"/>
              <a:buFont typeface="Wingdings 2" pitchFamily="18" charset="2"/>
              <a:buChar char=""/>
              <a:defRPr sz="2000">
                <a:solidFill>
                  <a:schemeClr val="tx1"/>
                </a:solidFill>
                <a:latin typeface="Perpetua" pitchFamily="18" charset="0"/>
              </a:defRPr>
            </a:lvl3pPr>
            <a:lvl4pPr marL="1600200" indent="-228600">
              <a:spcBef>
                <a:spcPts val="375"/>
              </a:spcBef>
              <a:buClr>
                <a:srgbClr val="A28E6A"/>
              </a:buClr>
              <a:buSzPct val="80000"/>
              <a:buFont typeface="Wingdings 2" pitchFamily="18" charset="2"/>
              <a:buChar char=""/>
              <a:defRPr sz="2000">
                <a:solidFill>
                  <a:schemeClr val="tx1"/>
                </a:solidFill>
                <a:latin typeface="Perpetua" pitchFamily="18" charset="0"/>
              </a:defRPr>
            </a:lvl4pPr>
            <a:lvl5pPr marL="2057400" indent="-228600">
              <a:spcBef>
                <a:spcPts val="375"/>
              </a:spcBef>
              <a:buClr>
                <a:srgbClr val="A28E6A"/>
              </a:buClr>
              <a:buChar char="o"/>
              <a:defRPr sz="2000">
                <a:solidFill>
                  <a:schemeClr val="tx1"/>
                </a:solidFill>
                <a:latin typeface="Perpetua" pitchFamily="18" charset="0"/>
              </a:defRPr>
            </a:lvl5pPr>
            <a:lvl6pPr marL="2514600" indent="-228600" eaLnBrk="0" fontAlgn="base" hangingPunct="0">
              <a:spcBef>
                <a:spcPts val="375"/>
              </a:spcBef>
              <a:spcAft>
                <a:spcPct val="0"/>
              </a:spcAft>
              <a:buClr>
                <a:srgbClr val="A28E6A"/>
              </a:buClr>
              <a:buChar char="o"/>
              <a:defRPr sz="2000">
                <a:solidFill>
                  <a:schemeClr val="tx1"/>
                </a:solidFill>
                <a:latin typeface="Perpetua" pitchFamily="18" charset="0"/>
              </a:defRPr>
            </a:lvl6pPr>
            <a:lvl7pPr marL="2971800" indent="-228600" eaLnBrk="0" fontAlgn="base" hangingPunct="0">
              <a:spcBef>
                <a:spcPts val="375"/>
              </a:spcBef>
              <a:spcAft>
                <a:spcPct val="0"/>
              </a:spcAft>
              <a:buClr>
                <a:srgbClr val="A28E6A"/>
              </a:buClr>
              <a:buChar char="o"/>
              <a:defRPr sz="2000">
                <a:solidFill>
                  <a:schemeClr val="tx1"/>
                </a:solidFill>
                <a:latin typeface="Perpetua" pitchFamily="18" charset="0"/>
              </a:defRPr>
            </a:lvl7pPr>
            <a:lvl8pPr marL="3429000" indent="-228600" eaLnBrk="0" fontAlgn="base" hangingPunct="0">
              <a:spcBef>
                <a:spcPts val="375"/>
              </a:spcBef>
              <a:spcAft>
                <a:spcPct val="0"/>
              </a:spcAft>
              <a:buClr>
                <a:srgbClr val="A28E6A"/>
              </a:buClr>
              <a:buChar char="o"/>
              <a:defRPr sz="2000">
                <a:solidFill>
                  <a:schemeClr val="tx1"/>
                </a:solidFill>
                <a:latin typeface="Perpetua" pitchFamily="18" charset="0"/>
              </a:defRPr>
            </a:lvl8pPr>
            <a:lvl9pPr marL="3886200" indent="-228600" eaLnBrk="0" fontAlgn="base" hangingPunct="0">
              <a:spcBef>
                <a:spcPts val="375"/>
              </a:spcBef>
              <a:spcAft>
                <a:spcPct val="0"/>
              </a:spcAft>
              <a:buClr>
                <a:srgbClr val="A28E6A"/>
              </a:buClr>
              <a:buChar char="o"/>
              <a:defRPr sz="2000">
                <a:solidFill>
                  <a:schemeClr val="tx1"/>
                </a:solidFill>
                <a:latin typeface="Perpetua" pitchFamily="18" charset="0"/>
              </a:defRPr>
            </a:lvl9pPr>
          </a:lstStyle>
          <a:p>
            <a:pPr eaLnBrk="1" hangingPunct="1">
              <a:spcBef>
                <a:spcPct val="50000"/>
              </a:spcBef>
              <a:buClrTx/>
              <a:buSzTx/>
              <a:buFontTx/>
              <a:buNone/>
            </a:pPr>
            <a:r>
              <a:rPr lang="en-US" altLang="en-US" sz="1800">
                <a:latin typeface="Arial" pitchFamily="34" charset="0"/>
              </a:rPr>
              <a:t>company</a:t>
            </a:r>
          </a:p>
        </p:txBody>
      </p:sp>
      <p:sp>
        <p:nvSpPr>
          <p:cNvPr id="27655" name="Line 16"/>
          <p:cNvSpPr>
            <a:spLocks noChangeShapeType="1"/>
          </p:cNvSpPr>
          <p:nvPr/>
        </p:nvSpPr>
        <p:spPr bwMode="auto">
          <a:xfrm flipV="1">
            <a:off x="2209800" y="1428750"/>
            <a:ext cx="609600" cy="342900"/>
          </a:xfrm>
          <a:prstGeom prst="line">
            <a:avLst/>
          </a:prstGeom>
          <a:noFill/>
          <a:ln w="9525">
            <a:solidFill>
              <a:schemeClr val="tx1"/>
            </a:solidFill>
            <a:round/>
            <a:headEnd type="triangle" w="med" len="med"/>
            <a:tailEnd/>
          </a:ln>
          <a:extLst>
            <a:ext uri="{909E8E84-426E-40DD-AFC4-6F175D3DCCD1}">
              <a14:hiddenFill xmlns:a14="http://schemas.microsoft.com/office/drawing/2010/main">
                <a:noFill/>
              </a14:hiddenFill>
            </a:ext>
          </a:extLst>
        </p:spPr>
        <p:txBody>
          <a:bodyPr/>
          <a:lstStyle/>
          <a:p>
            <a:endParaRPr lang="en-US"/>
          </a:p>
        </p:txBody>
      </p:sp>
      <p:sp>
        <p:nvSpPr>
          <p:cNvPr id="27656" name="Line 17"/>
          <p:cNvSpPr>
            <a:spLocks noChangeShapeType="1"/>
          </p:cNvSpPr>
          <p:nvPr/>
        </p:nvSpPr>
        <p:spPr bwMode="auto">
          <a:xfrm flipH="1" flipV="1">
            <a:off x="3200400" y="1428750"/>
            <a:ext cx="533400" cy="342900"/>
          </a:xfrm>
          <a:prstGeom prst="line">
            <a:avLst/>
          </a:prstGeom>
          <a:noFill/>
          <a:ln w="9525">
            <a:solidFill>
              <a:schemeClr val="tx1"/>
            </a:solidFill>
            <a:round/>
            <a:headEnd type="triangle" w="med" len="med"/>
            <a:tailEnd/>
          </a:ln>
          <a:extLst>
            <a:ext uri="{909E8E84-426E-40DD-AFC4-6F175D3DCCD1}">
              <a14:hiddenFill xmlns:a14="http://schemas.microsoft.com/office/drawing/2010/main">
                <a:noFill/>
              </a14:hiddenFill>
            </a:ext>
          </a:extLst>
        </p:spPr>
        <p:txBody>
          <a:bodyPr/>
          <a:lstStyle/>
          <a:p>
            <a:endParaRPr lang="en-US"/>
          </a:p>
        </p:txBody>
      </p:sp>
      <p:sp>
        <p:nvSpPr>
          <p:cNvPr id="27657" name="Text Box 63"/>
          <p:cNvSpPr txBox="1">
            <a:spLocks noChangeArrowheads="1"/>
          </p:cNvSpPr>
          <p:nvPr/>
        </p:nvSpPr>
        <p:spPr bwMode="auto">
          <a:xfrm>
            <a:off x="3352800" y="1771650"/>
            <a:ext cx="1447800" cy="369332"/>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spcBef>
                <a:spcPts val="575"/>
              </a:spcBef>
              <a:buClr>
                <a:schemeClr val="accent1"/>
              </a:buClr>
              <a:buSzPct val="85000"/>
              <a:buFont typeface="Wingdings 2" pitchFamily="18" charset="2"/>
              <a:buChar char=""/>
              <a:defRPr sz="2600">
                <a:solidFill>
                  <a:schemeClr val="tx1"/>
                </a:solidFill>
                <a:latin typeface="Perpetua" pitchFamily="18" charset="0"/>
              </a:defRPr>
            </a:lvl1pPr>
            <a:lvl2pPr marL="742950" indent="-285750">
              <a:spcBef>
                <a:spcPts val="375"/>
              </a:spcBef>
              <a:buClr>
                <a:schemeClr val="accent2"/>
              </a:buClr>
              <a:buSzPct val="85000"/>
              <a:buFont typeface="Wingdings 2" pitchFamily="18" charset="2"/>
              <a:buChar char=""/>
              <a:defRPr sz="2400">
                <a:solidFill>
                  <a:schemeClr val="tx1"/>
                </a:solidFill>
                <a:latin typeface="Perpetua" pitchFamily="18" charset="0"/>
              </a:defRPr>
            </a:lvl2pPr>
            <a:lvl3pPr marL="1143000" indent="-228600">
              <a:spcBef>
                <a:spcPts val="375"/>
              </a:spcBef>
              <a:buClr>
                <a:srgbClr val="E6B1AB"/>
              </a:buClr>
              <a:buSzPct val="85000"/>
              <a:buFont typeface="Wingdings 2" pitchFamily="18" charset="2"/>
              <a:buChar char=""/>
              <a:defRPr sz="2000">
                <a:solidFill>
                  <a:schemeClr val="tx1"/>
                </a:solidFill>
                <a:latin typeface="Perpetua" pitchFamily="18" charset="0"/>
              </a:defRPr>
            </a:lvl3pPr>
            <a:lvl4pPr marL="1600200" indent="-228600">
              <a:spcBef>
                <a:spcPts val="375"/>
              </a:spcBef>
              <a:buClr>
                <a:srgbClr val="A28E6A"/>
              </a:buClr>
              <a:buSzPct val="80000"/>
              <a:buFont typeface="Wingdings 2" pitchFamily="18" charset="2"/>
              <a:buChar char=""/>
              <a:defRPr sz="2000">
                <a:solidFill>
                  <a:schemeClr val="tx1"/>
                </a:solidFill>
                <a:latin typeface="Perpetua" pitchFamily="18" charset="0"/>
              </a:defRPr>
            </a:lvl4pPr>
            <a:lvl5pPr marL="2057400" indent="-228600">
              <a:spcBef>
                <a:spcPts val="375"/>
              </a:spcBef>
              <a:buClr>
                <a:srgbClr val="A28E6A"/>
              </a:buClr>
              <a:buChar char="o"/>
              <a:defRPr sz="2000">
                <a:solidFill>
                  <a:schemeClr val="tx1"/>
                </a:solidFill>
                <a:latin typeface="Perpetua" pitchFamily="18" charset="0"/>
              </a:defRPr>
            </a:lvl5pPr>
            <a:lvl6pPr marL="2514600" indent="-228600" eaLnBrk="0" fontAlgn="base" hangingPunct="0">
              <a:spcBef>
                <a:spcPts val="375"/>
              </a:spcBef>
              <a:spcAft>
                <a:spcPct val="0"/>
              </a:spcAft>
              <a:buClr>
                <a:srgbClr val="A28E6A"/>
              </a:buClr>
              <a:buChar char="o"/>
              <a:defRPr sz="2000">
                <a:solidFill>
                  <a:schemeClr val="tx1"/>
                </a:solidFill>
                <a:latin typeface="Perpetua" pitchFamily="18" charset="0"/>
              </a:defRPr>
            </a:lvl6pPr>
            <a:lvl7pPr marL="2971800" indent="-228600" eaLnBrk="0" fontAlgn="base" hangingPunct="0">
              <a:spcBef>
                <a:spcPts val="375"/>
              </a:spcBef>
              <a:spcAft>
                <a:spcPct val="0"/>
              </a:spcAft>
              <a:buClr>
                <a:srgbClr val="A28E6A"/>
              </a:buClr>
              <a:buChar char="o"/>
              <a:defRPr sz="2000">
                <a:solidFill>
                  <a:schemeClr val="tx1"/>
                </a:solidFill>
                <a:latin typeface="Perpetua" pitchFamily="18" charset="0"/>
              </a:defRPr>
            </a:lvl7pPr>
            <a:lvl8pPr marL="3429000" indent="-228600" eaLnBrk="0" fontAlgn="base" hangingPunct="0">
              <a:spcBef>
                <a:spcPts val="375"/>
              </a:spcBef>
              <a:spcAft>
                <a:spcPct val="0"/>
              </a:spcAft>
              <a:buClr>
                <a:srgbClr val="A28E6A"/>
              </a:buClr>
              <a:buChar char="o"/>
              <a:defRPr sz="2000">
                <a:solidFill>
                  <a:schemeClr val="tx1"/>
                </a:solidFill>
                <a:latin typeface="Perpetua" pitchFamily="18" charset="0"/>
              </a:defRPr>
            </a:lvl8pPr>
            <a:lvl9pPr marL="3886200" indent="-228600" eaLnBrk="0" fontAlgn="base" hangingPunct="0">
              <a:spcBef>
                <a:spcPts val="375"/>
              </a:spcBef>
              <a:spcAft>
                <a:spcPct val="0"/>
              </a:spcAft>
              <a:buClr>
                <a:srgbClr val="A28E6A"/>
              </a:buClr>
              <a:buChar char="o"/>
              <a:defRPr sz="2000">
                <a:solidFill>
                  <a:schemeClr val="tx1"/>
                </a:solidFill>
                <a:latin typeface="Perpetua" pitchFamily="18" charset="0"/>
              </a:defRPr>
            </a:lvl9pPr>
          </a:lstStyle>
          <a:p>
            <a:pPr eaLnBrk="1" hangingPunct="1">
              <a:spcBef>
                <a:spcPct val="50000"/>
              </a:spcBef>
              <a:buClrTx/>
              <a:buSzTx/>
              <a:buFontTx/>
              <a:buNone/>
            </a:pPr>
            <a:r>
              <a:rPr lang="en-US" altLang="en-US" sz="1800">
                <a:latin typeface="Arial" pitchFamily="34" charset="0"/>
              </a:rPr>
              <a:t>programmer</a:t>
            </a:r>
          </a:p>
        </p:txBody>
      </p:sp>
      <p:sp>
        <p:nvSpPr>
          <p:cNvPr id="27658" name="Text Box 64"/>
          <p:cNvSpPr txBox="1">
            <a:spLocks noChangeArrowheads="1"/>
          </p:cNvSpPr>
          <p:nvPr/>
        </p:nvSpPr>
        <p:spPr bwMode="auto">
          <a:xfrm>
            <a:off x="3048000" y="2400300"/>
            <a:ext cx="1219200" cy="369332"/>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spcBef>
                <a:spcPts val="575"/>
              </a:spcBef>
              <a:buClr>
                <a:schemeClr val="accent1"/>
              </a:buClr>
              <a:buSzPct val="85000"/>
              <a:buFont typeface="Wingdings 2" pitchFamily="18" charset="2"/>
              <a:buChar char=""/>
              <a:defRPr sz="2600">
                <a:solidFill>
                  <a:schemeClr val="tx1"/>
                </a:solidFill>
                <a:latin typeface="Perpetua" pitchFamily="18" charset="0"/>
              </a:defRPr>
            </a:lvl1pPr>
            <a:lvl2pPr marL="742950" indent="-285750">
              <a:spcBef>
                <a:spcPts val="375"/>
              </a:spcBef>
              <a:buClr>
                <a:schemeClr val="accent2"/>
              </a:buClr>
              <a:buSzPct val="85000"/>
              <a:buFont typeface="Wingdings 2" pitchFamily="18" charset="2"/>
              <a:buChar char=""/>
              <a:defRPr sz="2400">
                <a:solidFill>
                  <a:schemeClr val="tx1"/>
                </a:solidFill>
                <a:latin typeface="Perpetua" pitchFamily="18" charset="0"/>
              </a:defRPr>
            </a:lvl2pPr>
            <a:lvl3pPr marL="1143000" indent="-228600">
              <a:spcBef>
                <a:spcPts val="375"/>
              </a:spcBef>
              <a:buClr>
                <a:srgbClr val="E6B1AB"/>
              </a:buClr>
              <a:buSzPct val="85000"/>
              <a:buFont typeface="Wingdings 2" pitchFamily="18" charset="2"/>
              <a:buChar char=""/>
              <a:defRPr sz="2000">
                <a:solidFill>
                  <a:schemeClr val="tx1"/>
                </a:solidFill>
                <a:latin typeface="Perpetua" pitchFamily="18" charset="0"/>
              </a:defRPr>
            </a:lvl3pPr>
            <a:lvl4pPr marL="1600200" indent="-228600">
              <a:spcBef>
                <a:spcPts val="375"/>
              </a:spcBef>
              <a:buClr>
                <a:srgbClr val="A28E6A"/>
              </a:buClr>
              <a:buSzPct val="80000"/>
              <a:buFont typeface="Wingdings 2" pitchFamily="18" charset="2"/>
              <a:buChar char=""/>
              <a:defRPr sz="2000">
                <a:solidFill>
                  <a:schemeClr val="tx1"/>
                </a:solidFill>
                <a:latin typeface="Perpetua" pitchFamily="18" charset="0"/>
              </a:defRPr>
            </a:lvl4pPr>
            <a:lvl5pPr marL="2057400" indent="-228600">
              <a:spcBef>
                <a:spcPts val="375"/>
              </a:spcBef>
              <a:buClr>
                <a:srgbClr val="A28E6A"/>
              </a:buClr>
              <a:buChar char="o"/>
              <a:defRPr sz="2000">
                <a:solidFill>
                  <a:schemeClr val="tx1"/>
                </a:solidFill>
                <a:latin typeface="Perpetua" pitchFamily="18" charset="0"/>
              </a:defRPr>
            </a:lvl5pPr>
            <a:lvl6pPr marL="2514600" indent="-228600" eaLnBrk="0" fontAlgn="base" hangingPunct="0">
              <a:spcBef>
                <a:spcPts val="375"/>
              </a:spcBef>
              <a:spcAft>
                <a:spcPct val="0"/>
              </a:spcAft>
              <a:buClr>
                <a:srgbClr val="A28E6A"/>
              </a:buClr>
              <a:buChar char="o"/>
              <a:defRPr sz="2000">
                <a:solidFill>
                  <a:schemeClr val="tx1"/>
                </a:solidFill>
                <a:latin typeface="Perpetua" pitchFamily="18" charset="0"/>
              </a:defRPr>
            </a:lvl6pPr>
            <a:lvl7pPr marL="2971800" indent="-228600" eaLnBrk="0" fontAlgn="base" hangingPunct="0">
              <a:spcBef>
                <a:spcPts val="375"/>
              </a:spcBef>
              <a:spcAft>
                <a:spcPct val="0"/>
              </a:spcAft>
              <a:buClr>
                <a:srgbClr val="A28E6A"/>
              </a:buClr>
              <a:buChar char="o"/>
              <a:defRPr sz="2000">
                <a:solidFill>
                  <a:schemeClr val="tx1"/>
                </a:solidFill>
                <a:latin typeface="Perpetua" pitchFamily="18" charset="0"/>
              </a:defRPr>
            </a:lvl7pPr>
            <a:lvl8pPr marL="3429000" indent="-228600" eaLnBrk="0" fontAlgn="base" hangingPunct="0">
              <a:spcBef>
                <a:spcPts val="375"/>
              </a:spcBef>
              <a:spcAft>
                <a:spcPct val="0"/>
              </a:spcAft>
              <a:buClr>
                <a:srgbClr val="A28E6A"/>
              </a:buClr>
              <a:buChar char="o"/>
              <a:defRPr sz="2000">
                <a:solidFill>
                  <a:schemeClr val="tx1"/>
                </a:solidFill>
                <a:latin typeface="Perpetua" pitchFamily="18" charset="0"/>
              </a:defRPr>
            </a:lvl8pPr>
            <a:lvl9pPr marL="3886200" indent="-228600" eaLnBrk="0" fontAlgn="base" hangingPunct="0">
              <a:spcBef>
                <a:spcPts val="375"/>
              </a:spcBef>
              <a:spcAft>
                <a:spcPct val="0"/>
              </a:spcAft>
              <a:buClr>
                <a:srgbClr val="A28E6A"/>
              </a:buClr>
              <a:buChar char="o"/>
              <a:defRPr sz="2000">
                <a:solidFill>
                  <a:schemeClr val="tx1"/>
                </a:solidFill>
                <a:latin typeface="Perpetua" pitchFamily="18" charset="0"/>
              </a:defRPr>
            </a:lvl9pPr>
          </a:lstStyle>
          <a:p>
            <a:pPr eaLnBrk="1" hangingPunct="1">
              <a:spcBef>
                <a:spcPct val="50000"/>
              </a:spcBef>
              <a:buClrTx/>
              <a:buSzTx/>
              <a:buFontTx/>
              <a:buNone/>
            </a:pPr>
            <a:r>
              <a:rPr lang="en-US" altLang="en-US" sz="1800">
                <a:latin typeface="Arial" pitchFamily="34" charset="0"/>
              </a:rPr>
              <a:t>computer</a:t>
            </a:r>
          </a:p>
        </p:txBody>
      </p:sp>
      <p:sp>
        <p:nvSpPr>
          <p:cNvPr id="27659" name="Line 65"/>
          <p:cNvSpPr>
            <a:spLocks noChangeShapeType="1"/>
          </p:cNvSpPr>
          <p:nvPr/>
        </p:nvSpPr>
        <p:spPr bwMode="auto">
          <a:xfrm flipV="1">
            <a:off x="3505200" y="2057400"/>
            <a:ext cx="381000" cy="342900"/>
          </a:xfrm>
          <a:prstGeom prst="line">
            <a:avLst/>
          </a:prstGeom>
          <a:noFill/>
          <a:ln w="9525">
            <a:solidFill>
              <a:schemeClr val="tx1"/>
            </a:solidFill>
            <a:round/>
            <a:headEnd type="triangle" w="med" len="med"/>
            <a:tailEnd/>
          </a:ln>
          <a:extLst>
            <a:ext uri="{909E8E84-426E-40DD-AFC4-6F175D3DCCD1}">
              <a14:hiddenFill xmlns:a14="http://schemas.microsoft.com/office/drawing/2010/main">
                <a:noFill/>
              </a14:hiddenFill>
            </a:ext>
          </a:extLst>
        </p:spPr>
        <p:txBody>
          <a:bodyPr/>
          <a:lstStyle/>
          <a:p>
            <a:endParaRPr lang="en-US"/>
          </a:p>
        </p:txBody>
      </p:sp>
      <p:sp>
        <p:nvSpPr>
          <p:cNvPr id="27660" name="Text Box 66"/>
          <p:cNvSpPr txBox="1">
            <a:spLocks noChangeArrowheads="1"/>
          </p:cNvSpPr>
          <p:nvPr/>
        </p:nvSpPr>
        <p:spPr bwMode="auto">
          <a:xfrm>
            <a:off x="2133600" y="2400300"/>
            <a:ext cx="762000" cy="369332"/>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spcBef>
                <a:spcPts val="575"/>
              </a:spcBef>
              <a:buClr>
                <a:schemeClr val="accent1"/>
              </a:buClr>
              <a:buSzPct val="85000"/>
              <a:buFont typeface="Wingdings 2" pitchFamily="18" charset="2"/>
              <a:buChar char=""/>
              <a:defRPr sz="2600">
                <a:solidFill>
                  <a:schemeClr val="tx1"/>
                </a:solidFill>
                <a:latin typeface="Perpetua" pitchFamily="18" charset="0"/>
              </a:defRPr>
            </a:lvl1pPr>
            <a:lvl2pPr marL="742950" indent="-285750">
              <a:spcBef>
                <a:spcPts val="375"/>
              </a:spcBef>
              <a:buClr>
                <a:schemeClr val="accent2"/>
              </a:buClr>
              <a:buSzPct val="85000"/>
              <a:buFont typeface="Wingdings 2" pitchFamily="18" charset="2"/>
              <a:buChar char=""/>
              <a:defRPr sz="2400">
                <a:solidFill>
                  <a:schemeClr val="tx1"/>
                </a:solidFill>
                <a:latin typeface="Perpetua" pitchFamily="18" charset="0"/>
              </a:defRPr>
            </a:lvl2pPr>
            <a:lvl3pPr marL="1143000" indent="-228600">
              <a:spcBef>
                <a:spcPts val="375"/>
              </a:spcBef>
              <a:buClr>
                <a:srgbClr val="E6B1AB"/>
              </a:buClr>
              <a:buSzPct val="85000"/>
              <a:buFont typeface="Wingdings 2" pitchFamily="18" charset="2"/>
              <a:buChar char=""/>
              <a:defRPr sz="2000">
                <a:solidFill>
                  <a:schemeClr val="tx1"/>
                </a:solidFill>
                <a:latin typeface="Perpetua" pitchFamily="18" charset="0"/>
              </a:defRPr>
            </a:lvl3pPr>
            <a:lvl4pPr marL="1600200" indent="-228600">
              <a:spcBef>
                <a:spcPts val="375"/>
              </a:spcBef>
              <a:buClr>
                <a:srgbClr val="A28E6A"/>
              </a:buClr>
              <a:buSzPct val="80000"/>
              <a:buFont typeface="Wingdings 2" pitchFamily="18" charset="2"/>
              <a:buChar char=""/>
              <a:defRPr sz="2000">
                <a:solidFill>
                  <a:schemeClr val="tx1"/>
                </a:solidFill>
                <a:latin typeface="Perpetua" pitchFamily="18" charset="0"/>
              </a:defRPr>
            </a:lvl4pPr>
            <a:lvl5pPr marL="2057400" indent="-228600">
              <a:spcBef>
                <a:spcPts val="375"/>
              </a:spcBef>
              <a:buClr>
                <a:srgbClr val="A28E6A"/>
              </a:buClr>
              <a:buChar char="o"/>
              <a:defRPr sz="2000">
                <a:solidFill>
                  <a:schemeClr val="tx1"/>
                </a:solidFill>
                <a:latin typeface="Perpetua" pitchFamily="18" charset="0"/>
              </a:defRPr>
            </a:lvl5pPr>
            <a:lvl6pPr marL="2514600" indent="-228600" eaLnBrk="0" fontAlgn="base" hangingPunct="0">
              <a:spcBef>
                <a:spcPts val="375"/>
              </a:spcBef>
              <a:spcAft>
                <a:spcPct val="0"/>
              </a:spcAft>
              <a:buClr>
                <a:srgbClr val="A28E6A"/>
              </a:buClr>
              <a:buChar char="o"/>
              <a:defRPr sz="2000">
                <a:solidFill>
                  <a:schemeClr val="tx1"/>
                </a:solidFill>
                <a:latin typeface="Perpetua" pitchFamily="18" charset="0"/>
              </a:defRPr>
            </a:lvl6pPr>
            <a:lvl7pPr marL="2971800" indent="-228600" eaLnBrk="0" fontAlgn="base" hangingPunct="0">
              <a:spcBef>
                <a:spcPts val="375"/>
              </a:spcBef>
              <a:spcAft>
                <a:spcPct val="0"/>
              </a:spcAft>
              <a:buClr>
                <a:srgbClr val="A28E6A"/>
              </a:buClr>
              <a:buChar char="o"/>
              <a:defRPr sz="2000">
                <a:solidFill>
                  <a:schemeClr val="tx1"/>
                </a:solidFill>
                <a:latin typeface="Perpetua" pitchFamily="18" charset="0"/>
              </a:defRPr>
            </a:lvl7pPr>
            <a:lvl8pPr marL="3429000" indent="-228600" eaLnBrk="0" fontAlgn="base" hangingPunct="0">
              <a:spcBef>
                <a:spcPts val="375"/>
              </a:spcBef>
              <a:spcAft>
                <a:spcPct val="0"/>
              </a:spcAft>
              <a:buClr>
                <a:srgbClr val="A28E6A"/>
              </a:buClr>
              <a:buChar char="o"/>
              <a:defRPr sz="2000">
                <a:solidFill>
                  <a:schemeClr val="tx1"/>
                </a:solidFill>
                <a:latin typeface="Perpetua" pitchFamily="18" charset="0"/>
              </a:defRPr>
            </a:lvl8pPr>
            <a:lvl9pPr marL="3886200" indent="-228600" eaLnBrk="0" fontAlgn="base" hangingPunct="0">
              <a:spcBef>
                <a:spcPts val="375"/>
              </a:spcBef>
              <a:spcAft>
                <a:spcPct val="0"/>
              </a:spcAft>
              <a:buClr>
                <a:srgbClr val="A28E6A"/>
              </a:buClr>
              <a:buChar char="o"/>
              <a:defRPr sz="2000">
                <a:solidFill>
                  <a:schemeClr val="tx1"/>
                </a:solidFill>
                <a:latin typeface="Perpetua" pitchFamily="18" charset="0"/>
              </a:defRPr>
            </a:lvl9pPr>
          </a:lstStyle>
          <a:p>
            <a:pPr eaLnBrk="1" hangingPunct="1">
              <a:spcBef>
                <a:spcPct val="50000"/>
              </a:spcBef>
              <a:buClrTx/>
              <a:buSzTx/>
              <a:buFontTx/>
              <a:buNone/>
            </a:pPr>
            <a:r>
              <a:rPr lang="en-US" altLang="en-US" sz="1800">
                <a:latin typeface="Arial" pitchFamily="34" charset="0"/>
              </a:rPr>
              <a:t>large</a:t>
            </a:r>
          </a:p>
        </p:txBody>
      </p:sp>
      <p:sp>
        <p:nvSpPr>
          <p:cNvPr id="27661" name="Line 67"/>
          <p:cNvSpPr>
            <a:spLocks noChangeShapeType="1"/>
          </p:cNvSpPr>
          <p:nvPr/>
        </p:nvSpPr>
        <p:spPr bwMode="auto">
          <a:xfrm flipH="1" flipV="1">
            <a:off x="2209800" y="2057400"/>
            <a:ext cx="304800" cy="342900"/>
          </a:xfrm>
          <a:prstGeom prst="line">
            <a:avLst/>
          </a:prstGeom>
          <a:noFill/>
          <a:ln w="9525">
            <a:solidFill>
              <a:schemeClr val="tx1"/>
            </a:solidFill>
            <a:round/>
            <a:headEnd type="triangle" w="med" len="med"/>
            <a:tailEnd/>
          </a:ln>
          <a:extLst>
            <a:ext uri="{909E8E84-426E-40DD-AFC4-6F175D3DCCD1}">
              <a14:hiddenFill xmlns:a14="http://schemas.microsoft.com/office/drawing/2010/main">
                <a:noFill/>
              </a14:hiddenFill>
            </a:ext>
          </a:extLst>
        </p:spPr>
        <p:txBody>
          <a:bodyPr/>
          <a:lstStyle/>
          <a:p>
            <a:endParaRPr lang="en-US"/>
          </a:p>
        </p:txBody>
      </p:sp>
      <p:sp>
        <p:nvSpPr>
          <p:cNvPr id="27662" name="Text Box 81"/>
          <p:cNvSpPr txBox="1">
            <a:spLocks noChangeArrowheads="1"/>
          </p:cNvSpPr>
          <p:nvPr/>
        </p:nvSpPr>
        <p:spPr bwMode="auto">
          <a:xfrm>
            <a:off x="457200" y="2400300"/>
            <a:ext cx="381000" cy="369332"/>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spcBef>
                <a:spcPts val="575"/>
              </a:spcBef>
              <a:buClr>
                <a:schemeClr val="accent1"/>
              </a:buClr>
              <a:buSzPct val="85000"/>
              <a:buFont typeface="Wingdings 2" pitchFamily="18" charset="2"/>
              <a:buChar char=""/>
              <a:defRPr sz="2600">
                <a:solidFill>
                  <a:schemeClr val="tx1"/>
                </a:solidFill>
                <a:latin typeface="Perpetua" pitchFamily="18" charset="0"/>
              </a:defRPr>
            </a:lvl1pPr>
            <a:lvl2pPr marL="742950" indent="-285750">
              <a:spcBef>
                <a:spcPts val="375"/>
              </a:spcBef>
              <a:buClr>
                <a:schemeClr val="accent2"/>
              </a:buClr>
              <a:buSzPct val="85000"/>
              <a:buFont typeface="Wingdings 2" pitchFamily="18" charset="2"/>
              <a:buChar char=""/>
              <a:defRPr sz="2400">
                <a:solidFill>
                  <a:schemeClr val="tx1"/>
                </a:solidFill>
                <a:latin typeface="Perpetua" pitchFamily="18" charset="0"/>
              </a:defRPr>
            </a:lvl2pPr>
            <a:lvl3pPr marL="1143000" indent="-228600">
              <a:spcBef>
                <a:spcPts val="375"/>
              </a:spcBef>
              <a:buClr>
                <a:srgbClr val="E6B1AB"/>
              </a:buClr>
              <a:buSzPct val="85000"/>
              <a:buFont typeface="Wingdings 2" pitchFamily="18" charset="2"/>
              <a:buChar char=""/>
              <a:defRPr sz="2000">
                <a:solidFill>
                  <a:schemeClr val="tx1"/>
                </a:solidFill>
                <a:latin typeface="Perpetua" pitchFamily="18" charset="0"/>
              </a:defRPr>
            </a:lvl3pPr>
            <a:lvl4pPr marL="1600200" indent="-228600">
              <a:spcBef>
                <a:spcPts val="375"/>
              </a:spcBef>
              <a:buClr>
                <a:srgbClr val="A28E6A"/>
              </a:buClr>
              <a:buSzPct val="80000"/>
              <a:buFont typeface="Wingdings 2" pitchFamily="18" charset="2"/>
              <a:buChar char=""/>
              <a:defRPr sz="2000">
                <a:solidFill>
                  <a:schemeClr val="tx1"/>
                </a:solidFill>
                <a:latin typeface="Perpetua" pitchFamily="18" charset="0"/>
              </a:defRPr>
            </a:lvl4pPr>
            <a:lvl5pPr marL="2057400" indent="-228600">
              <a:spcBef>
                <a:spcPts val="375"/>
              </a:spcBef>
              <a:buClr>
                <a:srgbClr val="A28E6A"/>
              </a:buClr>
              <a:buChar char="o"/>
              <a:defRPr sz="2000">
                <a:solidFill>
                  <a:schemeClr val="tx1"/>
                </a:solidFill>
                <a:latin typeface="Perpetua" pitchFamily="18" charset="0"/>
              </a:defRPr>
            </a:lvl5pPr>
            <a:lvl6pPr marL="2514600" indent="-228600" eaLnBrk="0" fontAlgn="base" hangingPunct="0">
              <a:spcBef>
                <a:spcPts val="375"/>
              </a:spcBef>
              <a:spcAft>
                <a:spcPct val="0"/>
              </a:spcAft>
              <a:buClr>
                <a:srgbClr val="A28E6A"/>
              </a:buClr>
              <a:buChar char="o"/>
              <a:defRPr sz="2000">
                <a:solidFill>
                  <a:schemeClr val="tx1"/>
                </a:solidFill>
                <a:latin typeface="Perpetua" pitchFamily="18" charset="0"/>
              </a:defRPr>
            </a:lvl6pPr>
            <a:lvl7pPr marL="2971800" indent="-228600" eaLnBrk="0" fontAlgn="base" hangingPunct="0">
              <a:spcBef>
                <a:spcPts val="375"/>
              </a:spcBef>
              <a:spcAft>
                <a:spcPct val="0"/>
              </a:spcAft>
              <a:buClr>
                <a:srgbClr val="A28E6A"/>
              </a:buClr>
              <a:buChar char="o"/>
              <a:defRPr sz="2000">
                <a:solidFill>
                  <a:schemeClr val="tx1"/>
                </a:solidFill>
                <a:latin typeface="Perpetua" pitchFamily="18" charset="0"/>
              </a:defRPr>
            </a:lvl7pPr>
            <a:lvl8pPr marL="3429000" indent="-228600" eaLnBrk="0" fontAlgn="base" hangingPunct="0">
              <a:spcBef>
                <a:spcPts val="375"/>
              </a:spcBef>
              <a:spcAft>
                <a:spcPct val="0"/>
              </a:spcAft>
              <a:buClr>
                <a:srgbClr val="A28E6A"/>
              </a:buClr>
              <a:buChar char="o"/>
              <a:defRPr sz="2000">
                <a:solidFill>
                  <a:schemeClr val="tx1"/>
                </a:solidFill>
                <a:latin typeface="Perpetua" pitchFamily="18" charset="0"/>
              </a:defRPr>
            </a:lvl8pPr>
            <a:lvl9pPr marL="3886200" indent="-228600" eaLnBrk="0" fontAlgn="base" hangingPunct="0">
              <a:spcBef>
                <a:spcPts val="375"/>
              </a:spcBef>
              <a:spcAft>
                <a:spcPct val="0"/>
              </a:spcAft>
              <a:buClr>
                <a:srgbClr val="A28E6A"/>
              </a:buClr>
              <a:buChar char="o"/>
              <a:defRPr sz="2000">
                <a:solidFill>
                  <a:schemeClr val="tx1"/>
                </a:solidFill>
                <a:latin typeface="Perpetua" pitchFamily="18" charset="0"/>
              </a:defRPr>
            </a:lvl9pPr>
          </a:lstStyle>
          <a:p>
            <a:pPr eaLnBrk="1" hangingPunct="1">
              <a:spcBef>
                <a:spcPct val="50000"/>
              </a:spcBef>
              <a:buClrTx/>
              <a:buSzTx/>
              <a:buFontTx/>
              <a:buNone/>
            </a:pPr>
            <a:r>
              <a:rPr lang="en-US" altLang="en-US" sz="1800">
                <a:latin typeface="Arial" pitchFamily="34" charset="0"/>
              </a:rPr>
              <a:t>a</a:t>
            </a:r>
          </a:p>
        </p:txBody>
      </p:sp>
      <p:sp>
        <p:nvSpPr>
          <p:cNvPr id="27663" name="Line 82"/>
          <p:cNvSpPr>
            <a:spLocks noChangeShapeType="1"/>
          </p:cNvSpPr>
          <p:nvPr/>
        </p:nvSpPr>
        <p:spPr bwMode="auto">
          <a:xfrm flipV="1">
            <a:off x="609600" y="2057400"/>
            <a:ext cx="1219200" cy="342900"/>
          </a:xfrm>
          <a:prstGeom prst="line">
            <a:avLst/>
          </a:prstGeom>
          <a:noFill/>
          <a:ln w="9525">
            <a:solidFill>
              <a:schemeClr val="tx1"/>
            </a:solidFill>
            <a:round/>
            <a:headEnd type="triangle" w="med" len="med"/>
            <a:tailEnd/>
          </a:ln>
          <a:extLst>
            <a:ext uri="{909E8E84-426E-40DD-AFC4-6F175D3DCCD1}">
              <a14:hiddenFill xmlns:a14="http://schemas.microsoft.com/office/drawing/2010/main">
                <a:noFill/>
              </a14:hiddenFill>
            </a:ext>
          </a:extLst>
        </p:spPr>
        <p:txBody>
          <a:bodyPr/>
          <a:lstStyle/>
          <a:p>
            <a:endParaRPr lang="en-US"/>
          </a:p>
        </p:txBody>
      </p:sp>
      <p:sp>
        <p:nvSpPr>
          <p:cNvPr id="27664" name="Text Box 83"/>
          <p:cNvSpPr txBox="1">
            <a:spLocks noChangeArrowheads="1"/>
          </p:cNvSpPr>
          <p:nvPr/>
        </p:nvSpPr>
        <p:spPr bwMode="auto">
          <a:xfrm>
            <a:off x="7162800" y="971550"/>
            <a:ext cx="762000" cy="369332"/>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spcBef>
                <a:spcPts val="575"/>
              </a:spcBef>
              <a:buClr>
                <a:schemeClr val="accent1"/>
              </a:buClr>
              <a:buSzPct val="85000"/>
              <a:buFont typeface="Wingdings 2" pitchFamily="18" charset="2"/>
              <a:buChar char=""/>
              <a:defRPr sz="2600">
                <a:solidFill>
                  <a:schemeClr val="tx1"/>
                </a:solidFill>
                <a:latin typeface="Perpetua" pitchFamily="18" charset="0"/>
              </a:defRPr>
            </a:lvl1pPr>
            <a:lvl2pPr marL="742950" indent="-285750">
              <a:spcBef>
                <a:spcPts val="375"/>
              </a:spcBef>
              <a:buClr>
                <a:schemeClr val="accent2"/>
              </a:buClr>
              <a:buSzPct val="85000"/>
              <a:buFont typeface="Wingdings 2" pitchFamily="18" charset="2"/>
              <a:buChar char=""/>
              <a:defRPr sz="2400">
                <a:solidFill>
                  <a:schemeClr val="tx1"/>
                </a:solidFill>
                <a:latin typeface="Perpetua" pitchFamily="18" charset="0"/>
              </a:defRPr>
            </a:lvl2pPr>
            <a:lvl3pPr marL="1143000" indent="-228600">
              <a:spcBef>
                <a:spcPts val="375"/>
              </a:spcBef>
              <a:buClr>
                <a:srgbClr val="E6B1AB"/>
              </a:buClr>
              <a:buSzPct val="85000"/>
              <a:buFont typeface="Wingdings 2" pitchFamily="18" charset="2"/>
              <a:buChar char=""/>
              <a:defRPr sz="2000">
                <a:solidFill>
                  <a:schemeClr val="tx1"/>
                </a:solidFill>
                <a:latin typeface="Perpetua" pitchFamily="18" charset="0"/>
              </a:defRPr>
            </a:lvl3pPr>
            <a:lvl4pPr marL="1600200" indent="-228600">
              <a:spcBef>
                <a:spcPts val="375"/>
              </a:spcBef>
              <a:buClr>
                <a:srgbClr val="A28E6A"/>
              </a:buClr>
              <a:buSzPct val="80000"/>
              <a:buFont typeface="Wingdings 2" pitchFamily="18" charset="2"/>
              <a:buChar char=""/>
              <a:defRPr sz="2000">
                <a:solidFill>
                  <a:schemeClr val="tx1"/>
                </a:solidFill>
                <a:latin typeface="Perpetua" pitchFamily="18" charset="0"/>
              </a:defRPr>
            </a:lvl4pPr>
            <a:lvl5pPr marL="2057400" indent="-228600">
              <a:spcBef>
                <a:spcPts val="375"/>
              </a:spcBef>
              <a:buClr>
                <a:srgbClr val="A28E6A"/>
              </a:buClr>
              <a:buChar char="o"/>
              <a:defRPr sz="2000">
                <a:solidFill>
                  <a:schemeClr val="tx1"/>
                </a:solidFill>
                <a:latin typeface="Perpetua" pitchFamily="18" charset="0"/>
              </a:defRPr>
            </a:lvl5pPr>
            <a:lvl6pPr marL="2514600" indent="-228600" eaLnBrk="0" fontAlgn="base" hangingPunct="0">
              <a:spcBef>
                <a:spcPts val="375"/>
              </a:spcBef>
              <a:spcAft>
                <a:spcPct val="0"/>
              </a:spcAft>
              <a:buClr>
                <a:srgbClr val="A28E6A"/>
              </a:buClr>
              <a:buChar char="o"/>
              <a:defRPr sz="2000">
                <a:solidFill>
                  <a:schemeClr val="tx1"/>
                </a:solidFill>
                <a:latin typeface="Perpetua" pitchFamily="18" charset="0"/>
              </a:defRPr>
            </a:lvl6pPr>
            <a:lvl7pPr marL="2971800" indent="-228600" eaLnBrk="0" fontAlgn="base" hangingPunct="0">
              <a:spcBef>
                <a:spcPts val="375"/>
              </a:spcBef>
              <a:spcAft>
                <a:spcPct val="0"/>
              </a:spcAft>
              <a:buClr>
                <a:srgbClr val="A28E6A"/>
              </a:buClr>
              <a:buChar char="o"/>
              <a:defRPr sz="2000">
                <a:solidFill>
                  <a:schemeClr val="tx1"/>
                </a:solidFill>
                <a:latin typeface="Perpetua" pitchFamily="18" charset="0"/>
              </a:defRPr>
            </a:lvl7pPr>
            <a:lvl8pPr marL="3429000" indent="-228600" eaLnBrk="0" fontAlgn="base" hangingPunct="0">
              <a:spcBef>
                <a:spcPts val="375"/>
              </a:spcBef>
              <a:spcAft>
                <a:spcPct val="0"/>
              </a:spcAft>
              <a:buClr>
                <a:srgbClr val="A28E6A"/>
              </a:buClr>
              <a:buChar char="o"/>
              <a:defRPr sz="2000">
                <a:solidFill>
                  <a:schemeClr val="tx1"/>
                </a:solidFill>
                <a:latin typeface="Perpetua" pitchFamily="18" charset="0"/>
              </a:defRPr>
            </a:lvl8pPr>
            <a:lvl9pPr marL="3886200" indent="-228600" eaLnBrk="0" fontAlgn="base" hangingPunct="0">
              <a:spcBef>
                <a:spcPts val="375"/>
              </a:spcBef>
              <a:spcAft>
                <a:spcPct val="0"/>
              </a:spcAft>
              <a:buClr>
                <a:srgbClr val="A28E6A"/>
              </a:buClr>
              <a:buChar char="o"/>
              <a:defRPr sz="2000">
                <a:solidFill>
                  <a:schemeClr val="tx1"/>
                </a:solidFill>
                <a:latin typeface="Perpetua" pitchFamily="18" charset="0"/>
              </a:defRPr>
            </a:lvl9pPr>
          </a:lstStyle>
          <a:p>
            <a:pPr eaLnBrk="1" hangingPunct="1">
              <a:spcBef>
                <a:spcPct val="50000"/>
              </a:spcBef>
              <a:buClrTx/>
              <a:buSzTx/>
              <a:buFontTx/>
              <a:buNone/>
            </a:pPr>
            <a:r>
              <a:rPr lang="en-US" altLang="en-US" sz="1800">
                <a:latin typeface="Arial" pitchFamily="34" charset="0"/>
              </a:rPr>
              <a:t>small</a:t>
            </a:r>
          </a:p>
        </p:txBody>
      </p:sp>
      <p:sp>
        <p:nvSpPr>
          <p:cNvPr id="27665" name="Line 84"/>
          <p:cNvSpPr>
            <a:spLocks noChangeShapeType="1"/>
          </p:cNvSpPr>
          <p:nvPr/>
        </p:nvSpPr>
        <p:spPr bwMode="auto">
          <a:xfrm flipH="1" flipV="1">
            <a:off x="7010400" y="628650"/>
            <a:ext cx="609600" cy="342900"/>
          </a:xfrm>
          <a:prstGeom prst="line">
            <a:avLst/>
          </a:prstGeom>
          <a:noFill/>
          <a:ln w="9525">
            <a:solidFill>
              <a:schemeClr val="tx1"/>
            </a:solidFill>
            <a:round/>
            <a:headEnd type="triangle" w="med" len="med"/>
            <a:tailEnd/>
          </a:ln>
          <a:extLst>
            <a:ext uri="{909E8E84-426E-40DD-AFC4-6F175D3DCCD1}">
              <a14:hiddenFill xmlns:a14="http://schemas.microsoft.com/office/drawing/2010/main">
                <a:noFill/>
              </a14:hiddenFill>
            </a:ext>
          </a:extLst>
        </p:spPr>
        <p:txBody>
          <a:bodyPr/>
          <a:lstStyle/>
          <a:p>
            <a:endParaRPr lang="en-US"/>
          </a:p>
        </p:txBody>
      </p:sp>
      <p:sp>
        <p:nvSpPr>
          <p:cNvPr id="27666" name="Text Box 85"/>
          <p:cNvSpPr txBox="1">
            <a:spLocks noChangeArrowheads="1"/>
          </p:cNvSpPr>
          <p:nvPr/>
        </p:nvSpPr>
        <p:spPr bwMode="auto">
          <a:xfrm>
            <a:off x="6705600" y="342900"/>
            <a:ext cx="609600" cy="369332"/>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spcBef>
                <a:spcPts val="575"/>
              </a:spcBef>
              <a:buClr>
                <a:schemeClr val="accent1"/>
              </a:buClr>
              <a:buSzPct val="85000"/>
              <a:buFont typeface="Wingdings 2" pitchFamily="18" charset="2"/>
              <a:buChar char=""/>
              <a:defRPr sz="2600">
                <a:solidFill>
                  <a:schemeClr val="tx1"/>
                </a:solidFill>
                <a:latin typeface="Perpetua" pitchFamily="18" charset="0"/>
              </a:defRPr>
            </a:lvl1pPr>
            <a:lvl2pPr marL="742950" indent="-285750">
              <a:spcBef>
                <a:spcPts val="375"/>
              </a:spcBef>
              <a:buClr>
                <a:schemeClr val="accent2"/>
              </a:buClr>
              <a:buSzPct val="85000"/>
              <a:buFont typeface="Wingdings 2" pitchFamily="18" charset="2"/>
              <a:buChar char=""/>
              <a:defRPr sz="2400">
                <a:solidFill>
                  <a:schemeClr val="tx1"/>
                </a:solidFill>
                <a:latin typeface="Perpetua" pitchFamily="18" charset="0"/>
              </a:defRPr>
            </a:lvl2pPr>
            <a:lvl3pPr marL="1143000" indent="-228600">
              <a:spcBef>
                <a:spcPts val="375"/>
              </a:spcBef>
              <a:buClr>
                <a:srgbClr val="E6B1AB"/>
              </a:buClr>
              <a:buSzPct val="85000"/>
              <a:buFont typeface="Wingdings 2" pitchFamily="18" charset="2"/>
              <a:buChar char=""/>
              <a:defRPr sz="2000">
                <a:solidFill>
                  <a:schemeClr val="tx1"/>
                </a:solidFill>
                <a:latin typeface="Perpetua" pitchFamily="18" charset="0"/>
              </a:defRPr>
            </a:lvl3pPr>
            <a:lvl4pPr marL="1600200" indent="-228600">
              <a:spcBef>
                <a:spcPts val="375"/>
              </a:spcBef>
              <a:buClr>
                <a:srgbClr val="A28E6A"/>
              </a:buClr>
              <a:buSzPct val="80000"/>
              <a:buFont typeface="Wingdings 2" pitchFamily="18" charset="2"/>
              <a:buChar char=""/>
              <a:defRPr sz="2000">
                <a:solidFill>
                  <a:schemeClr val="tx1"/>
                </a:solidFill>
                <a:latin typeface="Perpetua" pitchFamily="18" charset="0"/>
              </a:defRPr>
            </a:lvl4pPr>
            <a:lvl5pPr marL="2057400" indent="-228600">
              <a:spcBef>
                <a:spcPts val="375"/>
              </a:spcBef>
              <a:buClr>
                <a:srgbClr val="A28E6A"/>
              </a:buClr>
              <a:buChar char="o"/>
              <a:defRPr sz="2000">
                <a:solidFill>
                  <a:schemeClr val="tx1"/>
                </a:solidFill>
                <a:latin typeface="Perpetua" pitchFamily="18" charset="0"/>
              </a:defRPr>
            </a:lvl5pPr>
            <a:lvl6pPr marL="2514600" indent="-228600" eaLnBrk="0" fontAlgn="base" hangingPunct="0">
              <a:spcBef>
                <a:spcPts val="375"/>
              </a:spcBef>
              <a:spcAft>
                <a:spcPct val="0"/>
              </a:spcAft>
              <a:buClr>
                <a:srgbClr val="A28E6A"/>
              </a:buClr>
              <a:buChar char="o"/>
              <a:defRPr sz="2000">
                <a:solidFill>
                  <a:schemeClr val="tx1"/>
                </a:solidFill>
                <a:latin typeface="Perpetua" pitchFamily="18" charset="0"/>
              </a:defRPr>
            </a:lvl6pPr>
            <a:lvl7pPr marL="2971800" indent="-228600" eaLnBrk="0" fontAlgn="base" hangingPunct="0">
              <a:spcBef>
                <a:spcPts val="375"/>
              </a:spcBef>
              <a:spcAft>
                <a:spcPct val="0"/>
              </a:spcAft>
              <a:buClr>
                <a:srgbClr val="A28E6A"/>
              </a:buClr>
              <a:buChar char="o"/>
              <a:defRPr sz="2000">
                <a:solidFill>
                  <a:schemeClr val="tx1"/>
                </a:solidFill>
                <a:latin typeface="Perpetua" pitchFamily="18" charset="0"/>
              </a:defRPr>
            </a:lvl7pPr>
            <a:lvl8pPr marL="3429000" indent="-228600" eaLnBrk="0" fontAlgn="base" hangingPunct="0">
              <a:spcBef>
                <a:spcPts val="375"/>
              </a:spcBef>
              <a:spcAft>
                <a:spcPct val="0"/>
              </a:spcAft>
              <a:buClr>
                <a:srgbClr val="A28E6A"/>
              </a:buClr>
              <a:buChar char="o"/>
              <a:defRPr sz="2000">
                <a:solidFill>
                  <a:schemeClr val="tx1"/>
                </a:solidFill>
                <a:latin typeface="Perpetua" pitchFamily="18" charset="0"/>
              </a:defRPr>
            </a:lvl8pPr>
            <a:lvl9pPr marL="3886200" indent="-228600" eaLnBrk="0" fontAlgn="base" hangingPunct="0">
              <a:spcBef>
                <a:spcPts val="375"/>
              </a:spcBef>
              <a:spcAft>
                <a:spcPct val="0"/>
              </a:spcAft>
              <a:buClr>
                <a:srgbClr val="A28E6A"/>
              </a:buClr>
              <a:buChar char="o"/>
              <a:defRPr sz="2000">
                <a:solidFill>
                  <a:schemeClr val="tx1"/>
                </a:solidFill>
                <a:latin typeface="Perpetua" pitchFamily="18" charset="0"/>
              </a:defRPr>
            </a:lvl9pPr>
          </a:lstStyle>
          <a:p>
            <a:pPr eaLnBrk="1" hangingPunct="1">
              <a:spcBef>
                <a:spcPct val="50000"/>
              </a:spcBef>
              <a:buClrTx/>
              <a:buSzTx/>
              <a:buFontTx/>
              <a:buNone/>
            </a:pPr>
            <a:r>
              <a:rPr lang="en-US" altLang="en-US" sz="1800">
                <a:latin typeface="Arial" pitchFamily="34" charset="0"/>
              </a:rPr>
              <a:t>unit</a:t>
            </a:r>
          </a:p>
        </p:txBody>
      </p:sp>
      <p:sp>
        <p:nvSpPr>
          <p:cNvPr id="27667" name="Text Box 86"/>
          <p:cNvSpPr txBox="1">
            <a:spLocks noChangeArrowheads="1"/>
          </p:cNvSpPr>
          <p:nvPr/>
        </p:nvSpPr>
        <p:spPr bwMode="auto">
          <a:xfrm>
            <a:off x="6019800" y="971550"/>
            <a:ext cx="990600" cy="369332"/>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spcBef>
                <a:spcPts val="575"/>
              </a:spcBef>
              <a:buClr>
                <a:schemeClr val="accent1"/>
              </a:buClr>
              <a:buSzPct val="85000"/>
              <a:buFont typeface="Wingdings 2" pitchFamily="18" charset="2"/>
              <a:buChar char=""/>
              <a:defRPr sz="2600">
                <a:solidFill>
                  <a:schemeClr val="tx1"/>
                </a:solidFill>
                <a:latin typeface="Perpetua" pitchFamily="18" charset="0"/>
              </a:defRPr>
            </a:lvl1pPr>
            <a:lvl2pPr marL="742950" indent="-285750">
              <a:spcBef>
                <a:spcPts val="375"/>
              </a:spcBef>
              <a:buClr>
                <a:schemeClr val="accent2"/>
              </a:buClr>
              <a:buSzPct val="85000"/>
              <a:buFont typeface="Wingdings 2" pitchFamily="18" charset="2"/>
              <a:buChar char=""/>
              <a:defRPr sz="2400">
                <a:solidFill>
                  <a:schemeClr val="tx1"/>
                </a:solidFill>
                <a:latin typeface="Perpetua" pitchFamily="18" charset="0"/>
              </a:defRPr>
            </a:lvl2pPr>
            <a:lvl3pPr marL="1143000" indent="-228600">
              <a:spcBef>
                <a:spcPts val="375"/>
              </a:spcBef>
              <a:buClr>
                <a:srgbClr val="E6B1AB"/>
              </a:buClr>
              <a:buSzPct val="85000"/>
              <a:buFont typeface="Wingdings 2" pitchFamily="18" charset="2"/>
              <a:buChar char=""/>
              <a:defRPr sz="2000">
                <a:solidFill>
                  <a:schemeClr val="tx1"/>
                </a:solidFill>
                <a:latin typeface="Perpetua" pitchFamily="18" charset="0"/>
              </a:defRPr>
            </a:lvl3pPr>
            <a:lvl4pPr marL="1600200" indent="-228600">
              <a:spcBef>
                <a:spcPts val="375"/>
              </a:spcBef>
              <a:buClr>
                <a:srgbClr val="A28E6A"/>
              </a:buClr>
              <a:buSzPct val="80000"/>
              <a:buFont typeface="Wingdings 2" pitchFamily="18" charset="2"/>
              <a:buChar char=""/>
              <a:defRPr sz="2000">
                <a:solidFill>
                  <a:schemeClr val="tx1"/>
                </a:solidFill>
                <a:latin typeface="Perpetua" pitchFamily="18" charset="0"/>
              </a:defRPr>
            </a:lvl4pPr>
            <a:lvl5pPr marL="2057400" indent="-228600">
              <a:spcBef>
                <a:spcPts val="375"/>
              </a:spcBef>
              <a:buClr>
                <a:srgbClr val="A28E6A"/>
              </a:buClr>
              <a:buChar char="o"/>
              <a:defRPr sz="2000">
                <a:solidFill>
                  <a:schemeClr val="tx1"/>
                </a:solidFill>
                <a:latin typeface="Perpetua" pitchFamily="18" charset="0"/>
              </a:defRPr>
            </a:lvl5pPr>
            <a:lvl6pPr marL="2514600" indent="-228600" eaLnBrk="0" fontAlgn="base" hangingPunct="0">
              <a:spcBef>
                <a:spcPts val="375"/>
              </a:spcBef>
              <a:spcAft>
                <a:spcPct val="0"/>
              </a:spcAft>
              <a:buClr>
                <a:srgbClr val="A28E6A"/>
              </a:buClr>
              <a:buChar char="o"/>
              <a:defRPr sz="2000">
                <a:solidFill>
                  <a:schemeClr val="tx1"/>
                </a:solidFill>
                <a:latin typeface="Perpetua" pitchFamily="18" charset="0"/>
              </a:defRPr>
            </a:lvl6pPr>
            <a:lvl7pPr marL="2971800" indent="-228600" eaLnBrk="0" fontAlgn="base" hangingPunct="0">
              <a:spcBef>
                <a:spcPts val="375"/>
              </a:spcBef>
              <a:spcAft>
                <a:spcPct val="0"/>
              </a:spcAft>
              <a:buClr>
                <a:srgbClr val="A28E6A"/>
              </a:buClr>
              <a:buChar char="o"/>
              <a:defRPr sz="2000">
                <a:solidFill>
                  <a:schemeClr val="tx1"/>
                </a:solidFill>
                <a:latin typeface="Perpetua" pitchFamily="18" charset="0"/>
              </a:defRPr>
            </a:lvl7pPr>
            <a:lvl8pPr marL="3429000" indent="-228600" eaLnBrk="0" fontAlgn="base" hangingPunct="0">
              <a:spcBef>
                <a:spcPts val="375"/>
              </a:spcBef>
              <a:spcAft>
                <a:spcPct val="0"/>
              </a:spcAft>
              <a:buClr>
                <a:srgbClr val="A28E6A"/>
              </a:buClr>
              <a:buChar char="o"/>
              <a:defRPr sz="2000">
                <a:solidFill>
                  <a:schemeClr val="tx1"/>
                </a:solidFill>
                <a:latin typeface="Perpetua" pitchFamily="18" charset="0"/>
              </a:defRPr>
            </a:lvl8pPr>
            <a:lvl9pPr marL="3886200" indent="-228600" eaLnBrk="0" fontAlgn="base" hangingPunct="0">
              <a:spcBef>
                <a:spcPts val="375"/>
              </a:spcBef>
              <a:spcAft>
                <a:spcPct val="0"/>
              </a:spcAft>
              <a:buClr>
                <a:srgbClr val="A28E6A"/>
              </a:buClr>
              <a:buChar char="o"/>
              <a:defRPr sz="2000">
                <a:solidFill>
                  <a:schemeClr val="tx1"/>
                </a:solidFill>
                <a:latin typeface="Perpetua" pitchFamily="18" charset="0"/>
              </a:defRPr>
            </a:lvl9pPr>
          </a:lstStyle>
          <a:p>
            <a:pPr eaLnBrk="1" hangingPunct="1">
              <a:spcBef>
                <a:spcPct val="50000"/>
              </a:spcBef>
              <a:buClrTx/>
              <a:buSzTx/>
              <a:buFontTx/>
              <a:buNone/>
            </a:pPr>
            <a:r>
              <a:rPr lang="en-US" altLang="en-US" sz="1800">
                <a:latin typeface="Arial" pitchFamily="34" charset="0"/>
              </a:rPr>
              <a:t>military</a:t>
            </a:r>
          </a:p>
        </p:txBody>
      </p:sp>
      <p:sp>
        <p:nvSpPr>
          <p:cNvPr id="27668" name="Line 87"/>
          <p:cNvSpPr>
            <a:spLocks noChangeShapeType="1"/>
          </p:cNvSpPr>
          <p:nvPr/>
        </p:nvSpPr>
        <p:spPr bwMode="auto">
          <a:xfrm flipV="1">
            <a:off x="6477000" y="628650"/>
            <a:ext cx="533400" cy="342900"/>
          </a:xfrm>
          <a:prstGeom prst="line">
            <a:avLst/>
          </a:prstGeom>
          <a:noFill/>
          <a:ln w="9525">
            <a:solidFill>
              <a:schemeClr val="tx1"/>
            </a:solidFill>
            <a:round/>
            <a:headEnd type="triangle" w="med" len="med"/>
            <a:tailEnd/>
          </a:ln>
          <a:extLst>
            <a:ext uri="{909E8E84-426E-40DD-AFC4-6F175D3DCCD1}">
              <a14:hiddenFill xmlns:a14="http://schemas.microsoft.com/office/drawing/2010/main">
                <a:noFill/>
              </a14:hiddenFill>
            </a:ext>
          </a:extLst>
        </p:spPr>
        <p:txBody>
          <a:bodyPr/>
          <a:lstStyle/>
          <a:p>
            <a:endParaRPr lang="en-US"/>
          </a:p>
        </p:txBody>
      </p:sp>
      <p:sp>
        <p:nvSpPr>
          <p:cNvPr id="27669" name="Text Box 99"/>
          <p:cNvSpPr txBox="1">
            <a:spLocks noChangeArrowheads="1"/>
          </p:cNvSpPr>
          <p:nvPr/>
        </p:nvSpPr>
        <p:spPr bwMode="auto">
          <a:xfrm>
            <a:off x="6248400" y="342900"/>
            <a:ext cx="5334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ts val="575"/>
              </a:spcBef>
              <a:buClr>
                <a:schemeClr val="accent1"/>
              </a:buClr>
              <a:buSzPct val="85000"/>
              <a:buFont typeface="Wingdings 2" pitchFamily="18" charset="2"/>
              <a:buChar char=""/>
              <a:defRPr sz="2600">
                <a:solidFill>
                  <a:schemeClr val="tx1"/>
                </a:solidFill>
                <a:latin typeface="Perpetua" pitchFamily="18" charset="0"/>
              </a:defRPr>
            </a:lvl1pPr>
            <a:lvl2pPr marL="742950" indent="-285750">
              <a:spcBef>
                <a:spcPts val="375"/>
              </a:spcBef>
              <a:buClr>
                <a:schemeClr val="accent2"/>
              </a:buClr>
              <a:buSzPct val="85000"/>
              <a:buFont typeface="Wingdings 2" pitchFamily="18" charset="2"/>
              <a:buChar char=""/>
              <a:defRPr sz="2400">
                <a:solidFill>
                  <a:schemeClr val="tx1"/>
                </a:solidFill>
                <a:latin typeface="Perpetua" pitchFamily="18" charset="0"/>
              </a:defRPr>
            </a:lvl2pPr>
            <a:lvl3pPr marL="1143000" indent="-228600">
              <a:spcBef>
                <a:spcPts val="375"/>
              </a:spcBef>
              <a:buClr>
                <a:srgbClr val="E6B1AB"/>
              </a:buClr>
              <a:buSzPct val="85000"/>
              <a:buFont typeface="Wingdings 2" pitchFamily="18" charset="2"/>
              <a:buChar char=""/>
              <a:defRPr sz="2000">
                <a:solidFill>
                  <a:schemeClr val="tx1"/>
                </a:solidFill>
                <a:latin typeface="Perpetua" pitchFamily="18" charset="0"/>
              </a:defRPr>
            </a:lvl3pPr>
            <a:lvl4pPr marL="1600200" indent="-228600">
              <a:spcBef>
                <a:spcPts val="375"/>
              </a:spcBef>
              <a:buClr>
                <a:srgbClr val="A28E6A"/>
              </a:buClr>
              <a:buSzPct val="80000"/>
              <a:buFont typeface="Wingdings 2" pitchFamily="18" charset="2"/>
              <a:buChar char=""/>
              <a:defRPr sz="2000">
                <a:solidFill>
                  <a:schemeClr val="tx1"/>
                </a:solidFill>
                <a:latin typeface="Perpetua" pitchFamily="18" charset="0"/>
              </a:defRPr>
            </a:lvl4pPr>
            <a:lvl5pPr marL="2057400" indent="-228600">
              <a:spcBef>
                <a:spcPts val="375"/>
              </a:spcBef>
              <a:buClr>
                <a:srgbClr val="A28E6A"/>
              </a:buClr>
              <a:buChar char="o"/>
              <a:defRPr sz="2000">
                <a:solidFill>
                  <a:schemeClr val="tx1"/>
                </a:solidFill>
                <a:latin typeface="Perpetua" pitchFamily="18" charset="0"/>
              </a:defRPr>
            </a:lvl5pPr>
            <a:lvl6pPr marL="2514600" indent="-228600" eaLnBrk="0" fontAlgn="base" hangingPunct="0">
              <a:spcBef>
                <a:spcPts val="375"/>
              </a:spcBef>
              <a:spcAft>
                <a:spcPct val="0"/>
              </a:spcAft>
              <a:buClr>
                <a:srgbClr val="A28E6A"/>
              </a:buClr>
              <a:buChar char="o"/>
              <a:defRPr sz="2000">
                <a:solidFill>
                  <a:schemeClr val="tx1"/>
                </a:solidFill>
                <a:latin typeface="Perpetua" pitchFamily="18" charset="0"/>
              </a:defRPr>
            </a:lvl6pPr>
            <a:lvl7pPr marL="2971800" indent="-228600" eaLnBrk="0" fontAlgn="base" hangingPunct="0">
              <a:spcBef>
                <a:spcPts val="375"/>
              </a:spcBef>
              <a:spcAft>
                <a:spcPct val="0"/>
              </a:spcAft>
              <a:buClr>
                <a:srgbClr val="A28E6A"/>
              </a:buClr>
              <a:buChar char="o"/>
              <a:defRPr sz="2000">
                <a:solidFill>
                  <a:schemeClr val="tx1"/>
                </a:solidFill>
                <a:latin typeface="Perpetua" pitchFamily="18" charset="0"/>
              </a:defRPr>
            </a:lvl7pPr>
            <a:lvl8pPr marL="3429000" indent="-228600" eaLnBrk="0" fontAlgn="base" hangingPunct="0">
              <a:spcBef>
                <a:spcPts val="375"/>
              </a:spcBef>
              <a:spcAft>
                <a:spcPct val="0"/>
              </a:spcAft>
              <a:buClr>
                <a:srgbClr val="A28E6A"/>
              </a:buClr>
              <a:buChar char="o"/>
              <a:defRPr sz="2000">
                <a:solidFill>
                  <a:schemeClr val="tx1"/>
                </a:solidFill>
                <a:latin typeface="Perpetua" pitchFamily="18" charset="0"/>
              </a:defRPr>
            </a:lvl8pPr>
            <a:lvl9pPr marL="3886200" indent="-228600" eaLnBrk="0" fontAlgn="base" hangingPunct="0">
              <a:spcBef>
                <a:spcPts val="375"/>
              </a:spcBef>
              <a:spcAft>
                <a:spcPct val="0"/>
              </a:spcAft>
              <a:buClr>
                <a:srgbClr val="A28E6A"/>
              </a:buClr>
              <a:buChar char="o"/>
              <a:defRPr sz="2000">
                <a:solidFill>
                  <a:schemeClr val="tx1"/>
                </a:solidFill>
                <a:latin typeface="Perpetua" pitchFamily="18" charset="0"/>
              </a:defRPr>
            </a:lvl9pPr>
          </a:lstStyle>
          <a:p>
            <a:pPr eaLnBrk="1" hangingPunct="1">
              <a:spcBef>
                <a:spcPct val="50000"/>
              </a:spcBef>
              <a:buClrTx/>
              <a:buSzTx/>
              <a:buFontTx/>
              <a:buNone/>
            </a:pPr>
            <a:r>
              <a:rPr lang="en-US" altLang="en-US" sz="1800">
                <a:latin typeface="Arial" pitchFamily="34" charset="0"/>
              </a:rPr>
              <a:t>1.0</a:t>
            </a:r>
          </a:p>
        </p:txBody>
      </p:sp>
      <p:sp>
        <p:nvSpPr>
          <p:cNvPr id="27670" name="Text Box 101"/>
          <p:cNvSpPr txBox="1">
            <a:spLocks noChangeArrowheads="1"/>
          </p:cNvSpPr>
          <p:nvPr/>
        </p:nvSpPr>
        <p:spPr bwMode="auto">
          <a:xfrm>
            <a:off x="6172200" y="1257300"/>
            <a:ext cx="5334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ts val="575"/>
              </a:spcBef>
              <a:buClr>
                <a:schemeClr val="accent1"/>
              </a:buClr>
              <a:buSzPct val="85000"/>
              <a:buFont typeface="Wingdings 2" pitchFamily="18" charset="2"/>
              <a:buChar char=""/>
              <a:defRPr sz="2600">
                <a:solidFill>
                  <a:schemeClr val="tx1"/>
                </a:solidFill>
                <a:latin typeface="Perpetua" pitchFamily="18" charset="0"/>
              </a:defRPr>
            </a:lvl1pPr>
            <a:lvl2pPr marL="742950" indent="-285750">
              <a:spcBef>
                <a:spcPts val="375"/>
              </a:spcBef>
              <a:buClr>
                <a:schemeClr val="accent2"/>
              </a:buClr>
              <a:buSzPct val="85000"/>
              <a:buFont typeface="Wingdings 2" pitchFamily="18" charset="2"/>
              <a:buChar char=""/>
              <a:defRPr sz="2400">
                <a:solidFill>
                  <a:schemeClr val="tx1"/>
                </a:solidFill>
                <a:latin typeface="Perpetua" pitchFamily="18" charset="0"/>
              </a:defRPr>
            </a:lvl2pPr>
            <a:lvl3pPr marL="1143000" indent="-228600">
              <a:spcBef>
                <a:spcPts val="375"/>
              </a:spcBef>
              <a:buClr>
                <a:srgbClr val="E6B1AB"/>
              </a:buClr>
              <a:buSzPct val="85000"/>
              <a:buFont typeface="Wingdings 2" pitchFamily="18" charset="2"/>
              <a:buChar char=""/>
              <a:defRPr sz="2000">
                <a:solidFill>
                  <a:schemeClr val="tx1"/>
                </a:solidFill>
                <a:latin typeface="Perpetua" pitchFamily="18" charset="0"/>
              </a:defRPr>
            </a:lvl3pPr>
            <a:lvl4pPr marL="1600200" indent="-228600">
              <a:spcBef>
                <a:spcPts val="375"/>
              </a:spcBef>
              <a:buClr>
                <a:srgbClr val="A28E6A"/>
              </a:buClr>
              <a:buSzPct val="80000"/>
              <a:buFont typeface="Wingdings 2" pitchFamily="18" charset="2"/>
              <a:buChar char=""/>
              <a:defRPr sz="2000">
                <a:solidFill>
                  <a:schemeClr val="tx1"/>
                </a:solidFill>
                <a:latin typeface="Perpetua" pitchFamily="18" charset="0"/>
              </a:defRPr>
            </a:lvl4pPr>
            <a:lvl5pPr marL="2057400" indent="-228600">
              <a:spcBef>
                <a:spcPts val="375"/>
              </a:spcBef>
              <a:buClr>
                <a:srgbClr val="A28E6A"/>
              </a:buClr>
              <a:buChar char="o"/>
              <a:defRPr sz="2000">
                <a:solidFill>
                  <a:schemeClr val="tx1"/>
                </a:solidFill>
                <a:latin typeface="Perpetua" pitchFamily="18" charset="0"/>
              </a:defRPr>
            </a:lvl5pPr>
            <a:lvl6pPr marL="2514600" indent="-228600" eaLnBrk="0" fontAlgn="base" hangingPunct="0">
              <a:spcBef>
                <a:spcPts val="375"/>
              </a:spcBef>
              <a:spcAft>
                <a:spcPct val="0"/>
              </a:spcAft>
              <a:buClr>
                <a:srgbClr val="A28E6A"/>
              </a:buClr>
              <a:buChar char="o"/>
              <a:defRPr sz="2000">
                <a:solidFill>
                  <a:schemeClr val="tx1"/>
                </a:solidFill>
                <a:latin typeface="Perpetua" pitchFamily="18" charset="0"/>
              </a:defRPr>
            </a:lvl6pPr>
            <a:lvl7pPr marL="2971800" indent="-228600" eaLnBrk="0" fontAlgn="base" hangingPunct="0">
              <a:spcBef>
                <a:spcPts val="375"/>
              </a:spcBef>
              <a:spcAft>
                <a:spcPct val="0"/>
              </a:spcAft>
              <a:buClr>
                <a:srgbClr val="A28E6A"/>
              </a:buClr>
              <a:buChar char="o"/>
              <a:defRPr sz="2000">
                <a:solidFill>
                  <a:schemeClr val="tx1"/>
                </a:solidFill>
                <a:latin typeface="Perpetua" pitchFamily="18" charset="0"/>
              </a:defRPr>
            </a:lvl7pPr>
            <a:lvl8pPr marL="3429000" indent="-228600" eaLnBrk="0" fontAlgn="base" hangingPunct="0">
              <a:spcBef>
                <a:spcPts val="375"/>
              </a:spcBef>
              <a:spcAft>
                <a:spcPct val="0"/>
              </a:spcAft>
              <a:buClr>
                <a:srgbClr val="A28E6A"/>
              </a:buClr>
              <a:buChar char="o"/>
              <a:defRPr sz="2000">
                <a:solidFill>
                  <a:schemeClr val="tx1"/>
                </a:solidFill>
                <a:latin typeface="Perpetua" pitchFamily="18" charset="0"/>
              </a:defRPr>
            </a:lvl8pPr>
            <a:lvl9pPr marL="3886200" indent="-228600" eaLnBrk="0" fontAlgn="base" hangingPunct="0">
              <a:spcBef>
                <a:spcPts val="375"/>
              </a:spcBef>
              <a:spcAft>
                <a:spcPct val="0"/>
              </a:spcAft>
              <a:buClr>
                <a:srgbClr val="A28E6A"/>
              </a:buClr>
              <a:buChar char="o"/>
              <a:defRPr sz="2000">
                <a:solidFill>
                  <a:schemeClr val="tx1"/>
                </a:solidFill>
                <a:latin typeface="Perpetua" pitchFamily="18" charset="0"/>
              </a:defRPr>
            </a:lvl9pPr>
          </a:lstStyle>
          <a:p>
            <a:pPr eaLnBrk="1" hangingPunct="1">
              <a:spcBef>
                <a:spcPct val="50000"/>
              </a:spcBef>
              <a:buClrTx/>
              <a:buSzTx/>
              <a:buFontTx/>
              <a:buNone/>
            </a:pPr>
            <a:r>
              <a:rPr lang="en-US" altLang="en-US" sz="1800">
                <a:latin typeface="Arial" pitchFamily="34" charset="0"/>
              </a:rPr>
              <a:t>0.5</a:t>
            </a:r>
          </a:p>
        </p:txBody>
      </p:sp>
      <p:sp>
        <p:nvSpPr>
          <p:cNvPr id="27671" name="Text Box 102"/>
          <p:cNvSpPr txBox="1">
            <a:spLocks noChangeArrowheads="1"/>
          </p:cNvSpPr>
          <p:nvPr/>
        </p:nvSpPr>
        <p:spPr bwMode="auto">
          <a:xfrm>
            <a:off x="7315200" y="1257300"/>
            <a:ext cx="5334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ts val="575"/>
              </a:spcBef>
              <a:buClr>
                <a:schemeClr val="accent1"/>
              </a:buClr>
              <a:buSzPct val="85000"/>
              <a:buFont typeface="Wingdings 2" pitchFamily="18" charset="2"/>
              <a:buChar char=""/>
              <a:defRPr sz="2600">
                <a:solidFill>
                  <a:schemeClr val="tx1"/>
                </a:solidFill>
                <a:latin typeface="Perpetua" pitchFamily="18" charset="0"/>
              </a:defRPr>
            </a:lvl1pPr>
            <a:lvl2pPr marL="742950" indent="-285750">
              <a:spcBef>
                <a:spcPts val="375"/>
              </a:spcBef>
              <a:buClr>
                <a:schemeClr val="accent2"/>
              </a:buClr>
              <a:buSzPct val="85000"/>
              <a:buFont typeface="Wingdings 2" pitchFamily="18" charset="2"/>
              <a:buChar char=""/>
              <a:defRPr sz="2400">
                <a:solidFill>
                  <a:schemeClr val="tx1"/>
                </a:solidFill>
                <a:latin typeface="Perpetua" pitchFamily="18" charset="0"/>
              </a:defRPr>
            </a:lvl2pPr>
            <a:lvl3pPr marL="1143000" indent="-228600">
              <a:spcBef>
                <a:spcPts val="375"/>
              </a:spcBef>
              <a:buClr>
                <a:srgbClr val="E6B1AB"/>
              </a:buClr>
              <a:buSzPct val="85000"/>
              <a:buFont typeface="Wingdings 2" pitchFamily="18" charset="2"/>
              <a:buChar char=""/>
              <a:defRPr sz="2000">
                <a:solidFill>
                  <a:schemeClr val="tx1"/>
                </a:solidFill>
                <a:latin typeface="Perpetua" pitchFamily="18" charset="0"/>
              </a:defRPr>
            </a:lvl3pPr>
            <a:lvl4pPr marL="1600200" indent="-228600">
              <a:spcBef>
                <a:spcPts val="375"/>
              </a:spcBef>
              <a:buClr>
                <a:srgbClr val="A28E6A"/>
              </a:buClr>
              <a:buSzPct val="80000"/>
              <a:buFont typeface="Wingdings 2" pitchFamily="18" charset="2"/>
              <a:buChar char=""/>
              <a:defRPr sz="2000">
                <a:solidFill>
                  <a:schemeClr val="tx1"/>
                </a:solidFill>
                <a:latin typeface="Perpetua" pitchFamily="18" charset="0"/>
              </a:defRPr>
            </a:lvl4pPr>
            <a:lvl5pPr marL="2057400" indent="-228600">
              <a:spcBef>
                <a:spcPts val="375"/>
              </a:spcBef>
              <a:buClr>
                <a:srgbClr val="A28E6A"/>
              </a:buClr>
              <a:buChar char="o"/>
              <a:defRPr sz="2000">
                <a:solidFill>
                  <a:schemeClr val="tx1"/>
                </a:solidFill>
                <a:latin typeface="Perpetua" pitchFamily="18" charset="0"/>
              </a:defRPr>
            </a:lvl5pPr>
            <a:lvl6pPr marL="2514600" indent="-228600" eaLnBrk="0" fontAlgn="base" hangingPunct="0">
              <a:spcBef>
                <a:spcPts val="375"/>
              </a:spcBef>
              <a:spcAft>
                <a:spcPct val="0"/>
              </a:spcAft>
              <a:buClr>
                <a:srgbClr val="A28E6A"/>
              </a:buClr>
              <a:buChar char="o"/>
              <a:defRPr sz="2000">
                <a:solidFill>
                  <a:schemeClr val="tx1"/>
                </a:solidFill>
                <a:latin typeface="Perpetua" pitchFamily="18" charset="0"/>
              </a:defRPr>
            </a:lvl6pPr>
            <a:lvl7pPr marL="2971800" indent="-228600" eaLnBrk="0" fontAlgn="base" hangingPunct="0">
              <a:spcBef>
                <a:spcPts val="375"/>
              </a:spcBef>
              <a:spcAft>
                <a:spcPct val="0"/>
              </a:spcAft>
              <a:buClr>
                <a:srgbClr val="A28E6A"/>
              </a:buClr>
              <a:buChar char="o"/>
              <a:defRPr sz="2000">
                <a:solidFill>
                  <a:schemeClr val="tx1"/>
                </a:solidFill>
                <a:latin typeface="Perpetua" pitchFamily="18" charset="0"/>
              </a:defRPr>
            </a:lvl7pPr>
            <a:lvl8pPr marL="3429000" indent="-228600" eaLnBrk="0" fontAlgn="base" hangingPunct="0">
              <a:spcBef>
                <a:spcPts val="375"/>
              </a:spcBef>
              <a:spcAft>
                <a:spcPct val="0"/>
              </a:spcAft>
              <a:buClr>
                <a:srgbClr val="A28E6A"/>
              </a:buClr>
              <a:buChar char="o"/>
              <a:defRPr sz="2000">
                <a:solidFill>
                  <a:schemeClr val="tx1"/>
                </a:solidFill>
                <a:latin typeface="Perpetua" pitchFamily="18" charset="0"/>
              </a:defRPr>
            </a:lvl8pPr>
            <a:lvl9pPr marL="3886200" indent="-228600" eaLnBrk="0" fontAlgn="base" hangingPunct="0">
              <a:spcBef>
                <a:spcPts val="375"/>
              </a:spcBef>
              <a:spcAft>
                <a:spcPct val="0"/>
              </a:spcAft>
              <a:buClr>
                <a:srgbClr val="A28E6A"/>
              </a:buClr>
              <a:buChar char="o"/>
              <a:defRPr sz="2000">
                <a:solidFill>
                  <a:schemeClr val="tx1"/>
                </a:solidFill>
                <a:latin typeface="Perpetua" pitchFamily="18" charset="0"/>
              </a:defRPr>
            </a:lvl9pPr>
          </a:lstStyle>
          <a:p>
            <a:pPr eaLnBrk="1" hangingPunct="1">
              <a:spcBef>
                <a:spcPct val="50000"/>
              </a:spcBef>
              <a:buClrTx/>
              <a:buSzTx/>
              <a:buFontTx/>
              <a:buNone/>
            </a:pPr>
            <a:r>
              <a:rPr lang="en-US" altLang="en-US" sz="1800">
                <a:latin typeface="Arial" pitchFamily="34" charset="0"/>
              </a:rPr>
              <a:t>0.5</a:t>
            </a:r>
          </a:p>
        </p:txBody>
      </p:sp>
      <p:sp>
        <p:nvSpPr>
          <p:cNvPr id="27672" name="Text Box 108"/>
          <p:cNvSpPr txBox="1">
            <a:spLocks noChangeArrowheads="1"/>
          </p:cNvSpPr>
          <p:nvPr/>
        </p:nvSpPr>
        <p:spPr bwMode="auto">
          <a:xfrm>
            <a:off x="381000" y="2686050"/>
            <a:ext cx="5334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ts val="575"/>
              </a:spcBef>
              <a:buClr>
                <a:schemeClr val="accent1"/>
              </a:buClr>
              <a:buSzPct val="85000"/>
              <a:buFont typeface="Wingdings 2" pitchFamily="18" charset="2"/>
              <a:buChar char=""/>
              <a:defRPr sz="2600">
                <a:solidFill>
                  <a:schemeClr val="tx1"/>
                </a:solidFill>
                <a:latin typeface="Perpetua" pitchFamily="18" charset="0"/>
              </a:defRPr>
            </a:lvl1pPr>
            <a:lvl2pPr marL="742950" indent="-285750">
              <a:spcBef>
                <a:spcPts val="375"/>
              </a:spcBef>
              <a:buClr>
                <a:schemeClr val="accent2"/>
              </a:buClr>
              <a:buSzPct val="85000"/>
              <a:buFont typeface="Wingdings 2" pitchFamily="18" charset="2"/>
              <a:buChar char=""/>
              <a:defRPr sz="2400">
                <a:solidFill>
                  <a:schemeClr val="tx1"/>
                </a:solidFill>
                <a:latin typeface="Perpetua" pitchFamily="18" charset="0"/>
              </a:defRPr>
            </a:lvl2pPr>
            <a:lvl3pPr marL="1143000" indent="-228600">
              <a:spcBef>
                <a:spcPts val="375"/>
              </a:spcBef>
              <a:buClr>
                <a:srgbClr val="E6B1AB"/>
              </a:buClr>
              <a:buSzPct val="85000"/>
              <a:buFont typeface="Wingdings 2" pitchFamily="18" charset="2"/>
              <a:buChar char=""/>
              <a:defRPr sz="2000">
                <a:solidFill>
                  <a:schemeClr val="tx1"/>
                </a:solidFill>
                <a:latin typeface="Perpetua" pitchFamily="18" charset="0"/>
              </a:defRPr>
            </a:lvl3pPr>
            <a:lvl4pPr marL="1600200" indent="-228600">
              <a:spcBef>
                <a:spcPts val="375"/>
              </a:spcBef>
              <a:buClr>
                <a:srgbClr val="A28E6A"/>
              </a:buClr>
              <a:buSzPct val="80000"/>
              <a:buFont typeface="Wingdings 2" pitchFamily="18" charset="2"/>
              <a:buChar char=""/>
              <a:defRPr sz="2000">
                <a:solidFill>
                  <a:schemeClr val="tx1"/>
                </a:solidFill>
                <a:latin typeface="Perpetua" pitchFamily="18" charset="0"/>
              </a:defRPr>
            </a:lvl4pPr>
            <a:lvl5pPr marL="2057400" indent="-228600">
              <a:spcBef>
                <a:spcPts val="375"/>
              </a:spcBef>
              <a:buClr>
                <a:srgbClr val="A28E6A"/>
              </a:buClr>
              <a:buChar char="o"/>
              <a:defRPr sz="2000">
                <a:solidFill>
                  <a:schemeClr val="tx1"/>
                </a:solidFill>
                <a:latin typeface="Perpetua" pitchFamily="18" charset="0"/>
              </a:defRPr>
            </a:lvl5pPr>
            <a:lvl6pPr marL="2514600" indent="-228600" eaLnBrk="0" fontAlgn="base" hangingPunct="0">
              <a:spcBef>
                <a:spcPts val="375"/>
              </a:spcBef>
              <a:spcAft>
                <a:spcPct val="0"/>
              </a:spcAft>
              <a:buClr>
                <a:srgbClr val="A28E6A"/>
              </a:buClr>
              <a:buChar char="o"/>
              <a:defRPr sz="2000">
                <a:solidFill>
                  <a:schemeClr val="tx1"/>
                </a:solidFill>
                <a:latin typeface="Perpetua" pitchFamily="18" charset="0"/>
              </a:defRPr>
            </a:lvl6pPr>
            <a:lvl7pPr marL="2971800" indent="-228600" eaLnBrk="0" fontAlgn="base" hangingPunct="0">
              <a:spcBef>
                <a:spcPts val="375"/>
              </a:spcBef>
              <a:spcAft>
                <a:spcPct val="0"/>
              </a:spcAft>
              <a:buClr>
                <a:srgbClr val="A28E6A"/>
              </a:buClr>
              <a:buChar char="o"/>
              <a:defRPr sz="2000">
                <a:solidFill>
                  <a:schemeClr val="tx1"/>
                </a:solidFill>
                <a:latin typeface="Perpetua" pitchFamily="18" charset="0"/>
              </a:defRPr>
            </a:lvl7pPr>
            <a:lvl8pPr marL="3429000" indent="-228600" eaLnBrk="0" fontAlgn="base" hangingPunct="0">
              <a:spcBef>
                <a:spcPts val="375"/>
              </a:spcBef>
              <a:spcAft>
                <a:spcPct val="0"/>
              </a:spcAft>
              <a:buClr>
                <a:srgbClr val="A28E6A"/>
              </a:buClr>
              <a:buChar char="o"/>
              <a:defRPr sz="2000">
                <a:solidFill>
                  <a:schemeClr val="tx1"/>
                </a:solidFill>
                <a:latin typeface="Perpetua" pitchFamily="18" charset="0"/>
              </a:defRPr>
            </a:lvl8pPr>
            <a:lvl9pPr marL="3886200" indent="-228600" eaLnBrk="0" fontAlgn="base" hangingPunct="0">
              <a:spcBef>
                <a:spcPts val="375"/>
              </a:spcBef>
              <a:spcAft>
                <a:spcPct val="0"/>
              </a:spcAft>
              <a:buClr>
                <a:srgbClr val="A28E6A"/>
              </a:buClr>
              <a:buChar char="o"/>
              <a:defRPr sz="2000">
                <a:solidFill>
                  <a:schemeClr val="tx1"/>
                </a:solidFill>
                <a:latin typeface="Perpetua" pitchFamily="18" charset="0"/>
              </a:defRPr>
            </a:lvl9pPr>
          </a:lstStyle>
          <a:p>
            <a:pPr eaLnBrk="1" hangingPunct="1">
              <a:spcBef>
                <a:spcPct val="50000"/>
              </a:spcBef>
              <a:buClrTx/>
              <a:buSzTx/>
              <a:buFontTx/>
              <a:buNone/>
            </a:pPr>
            <a:r>
              <a:rPr lang="en-US" altLang="en-US" sz="1800">
                <a:latin typeface="Arial" pitchFamily="34" charset="0"/>
              </a:rPr>
              <a:t>1.0</a:t>
            </a:r>
          </a:p>
        </p:txBody>
      </p:sp>
      <p:sp>
        <p:nvSpPr>
          <p:cNvPr id="27673" name="Text Box 109"/>
          <p:cNvSpPr txBox="1">
            <a:spLocks noChangeArrowheads="1"/>
          </p:cNvSpPr>
          <p:nvPr/>
        </p:nvSpPr>
        <p:spPr bwMode="auto">
          <a:xfrm>
            <a:off x="2209800" y="2686050"/>
            <a:ext cx="5334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ts val="575"/>
              </a:spcBef>
              <a:buClr>
                <a:schemeClr val="accent1"/>
              </a:buClr>
              <a:buSzPct val="85000"/>
              <a:buFont typeface="Wingdings 2" pitchFamily="18" charset="2"/>
              <a:buChar char=""/>
              <a:defRPr sz="2600">
                <a:solidFill>
                  <a:schemeClr val="tx1"/>
                </a:solidFill>
                <a:latin typeface="Perpetua" pitchFamily="18" charset="0"/>
              </a:defRPr>
            </a:lvl1pPr>
            <a:lvl2pPr marL="742950" indent="-285750">
              <a:spcBef>
                <a:spcPts val="375"/>
              </a:spcBef>
              <a:buClr>
                <a:schemeClr val="accent2"/>
              </a:buClr>
              <a:buSzPct val="85000"/>
              <a:buFont typeface="Wingdings 2" pitchFamily="18" charset="2"/>
              <a:buChar char=""/>
              <a:defRPr sz="2400">
                <a:solidFill>
                  <a:schemeClr val="tx1"/>
                </a:solidFill>
                <a:latin typeface="Perpetua" pitchFamily="18" charset="0"/>
              </a:defRPr>
            </a:lvl2pPr>
            <a:lvl3pPr marL="1143000" indent="-228600">
              <a:spcBef>
                <a:spcPts val="375"/>
              </a:spcBef>
              <a:buClr>
                <a:srgbClr val="E6B1AB"/>
              </a:buClr>
              <a:buSzPct val="85000"/>
              <a:buFont typeface="Wingdings 2" pitchFamily="18" charset="2"/>
              <a:buChar char=""/>
              <a:defRPr sz="2000">
                <a:solidFill>
                  <a:schemeClr val="tx1"/>
                </a:solidFill>
                <a:latin typeface="Perpetua" pitchFamily="18" charset="0"/>
              </a:defRPr>
            </a:lvl3pPr>
            <a:lvl4pPr marL="1600200" indent="-228600">
              <a:spcBef>
                <a:spcPts val="375"/>
              </a:spcBef>
              <a:buClr>
                <a:srgbClr val="A28E6A"/>
              </a:buClr>
              <a:buSzPct val="80000"/>
              <a:buFont typeface="Wingdings 2" pitchFamily="18" charset="2"/>
              <a:buChar char=""/>
              <a:defRPr sz="2000">
                <a:solidFill>
                  <a:schemeClr val="tx1"/>
                </a:solidFill>
                <a:latin typeface="Perpetua" pitchFamily="18" charset="0"/>
              </a:defRPr>
            </a:lvl4pPr>
            <a:lvl5pPr marL="2057400" indent="-228600">
              <a:spcBef>
                <a:spcPts val="375"/>
              </a:spcBef>
              <a:buClr>
                <a:srgbClr val="A28E6A"/>
              </a:buClr>
              <a:buChar char="o"/>
              <a:defRPr sz="2000">
                <a:solidFill>
                  <a:schemeClr val="tx1"/>
                </a:solidFill>
                <a:latin typeface="Perpetua" pitchFamily="18" charset="0"/>
              </a:defRPr>
            </a:lvl5pPr>
            <a:lvl6pPr marL="2514600" indent="-228600" eaLnBrk="0" fontAlgn="base" hangingPunct="0">
              <a:spcBef>
                <a:spcPts val="375"/>
              </a:spcBef>
              <a:spcAft>
                <a:spcPct val="0"/>
              </a:spcAft>
              <a:buClr>
                <a:srgbClr val="A28E6A"/>
              </a:buClr>
              <a:buChar char="o"/>
              <a:defRPr sz="2000">
                <a:solidFill>
                  <a:schemeClr val="tx1"/>
                </a:solidFill>
                <a:latin typeface="Perpetua" pitchFamily="18" charset="0"/>
              </a:defRPr>
            </a:lvl6pPr>
            <a:lvl7pPr marL="2971800" indent="-228600" eaLnBrk="0" fontAlgn="base" hangingPunct="0">
              <a:spcBef>
                <a:spcPts val="375"/>
              </a:spcBef>
              <a:spcAft>
                <a:spcPct val="0"/>
              </a:spcAft>
              <a:buClr>
                <a:srgbClr val="A28E6A"/>
              </a:buClr>
              <a:buChar char="o"/>
              <a:defRPr sz="2000">
                <a:solidFill>
                  <a:schemeClr val="tx1"/>
                </a:solidFill>
                <a:latin typeface="Perpetua" pitchFamily="18" charset="0"/>
              </a:defRPr>
            </a:lvl7pPr>
            <a:lvl8pPr marL="3429000" indent="-228600" eaLnBrk="0" fontAlgn="base" hangingPunct="0">
              <a:spcBef>
                <a:spcPts val="375"/>
              </a:spcBef>
              <a:spcAft>
                <a:spcPct val="0"/>
              </a:spcAft>
              <a:buClr>
                <a:srgbClr val="A28E6A"/>
              </a:buClr>
              <a:buChar char="o"/>
              <a:defRPr sz="2000">
                <a:solidFill>
                  <a:schemeClr val="tx1"/>
                </a:solidFill>
                <a:latin typeface="Perpetua" pitchFamily="18" charset="0"/>
              </a:defRPr>
            </a:lvl8pPr>
            <a:lvl9pPr marL="3886200" indent="-228600" eaLnBrk="0" fontAlgn="base" hangingPunct="0">
              <a:spcBef>
                <a:spcPts val="375"/>
              </a:spcBef>
              <a:spcAft>
                <a:spcPct val="0"/>
              </a:spcAft>
              <a:buClr>
                <a:srgbClr val="A28E6A"/>
              </a:buClr>
              <a:buChar char="o"/>
              <a:defRPr sz="2000">
                <a:solidFill>
                  <a:schemeClr val="tx1"/>
                </a:solidFill>
                <a:latin typeface="Perpetua" pitchFamily="18" charset="0"/>
              </a:defRPr>
            </a:lvl9pPr>
          </a:lstStyle>
          <a:p>
            <a:pPr eaLnBrk="1" hangingPunct="1">
              <a:spcBef>
                <a:spcPct val="50000"/>
              </a:spcBef>
              <a:buClrTx/>
              <a:buSzTx/>
              <a:buFontTx/>
              <a:buNone/>
            </a:pPr>
            <a:r>
              <a:rPr lang="en-US" altLang="en-US" sz="1800">
                <a:latin typeface="Arial" pitchFamily="34" charset="0"/>
              </a:rPr>
              <a:t>1.0</a:t>
            </a:r>
          </a:p>
        </p:txBody>
      </p:sp>
      <p:sp>
        <p:nvSpPr>
          <p:cNvPr id="27674" name="Text Box 110"/>
          <p:cNvSpPr txBox="1">
            <a:spLocks noChangeArrowheads="1"/>
          </p:cNvSpPr>
          <p:nvPr/>
        </p:nvSpPr>
        <p:spPr bwMode="auto">
          <a:xfrm>
            <a:off x="2209800" y="1143000"/>
            <a:ext cx="5334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ts val="575"/>
              </a:spcBef>
              <a:buClr>
                <a:schemeClr val="accent1"/>
              </a:buClr>
              <a:buSzPct val="85000"/>
              <a:buFont typeface="Wingdings 2" pitchFamily="18" charset="2"/>
              <a:buChar char=""/>
              <a:defRPr sz="2600">
                <a:solidFill>
                  <a:schemeClr val="tx1"/>
                </a:solidFill>
                <a:latin typeface="Perpetua" pitchFamily="18" charset="0"/>
              </a:defRPr>
            </a:lvl1pPr>
            <a:lvl2pPr marL="742950" indent="-285750">
              <a:spcBef>
                <a:spcPts val="375"/>
              </a:spcBef>
              <a:buClr>
                <a:schemeClr val="accent2"/>
              </a:buClr>
              <a:buSzPct val="85000"/>
              <a:buFont typeface="Wingdings 2" pitchFamily="18" charset="2"/>
              <a:buChar char=""/>
              <a:defRPr sz="2400">
                <a:solidFill>
                  <a:schemeClr val="tx1"/>
                </a:solidFill>
                <a:latin typeface="Perpetua" pitchFamily="18" charset="0"/>
              </a:defRPr>
            </a:lvl2pPr>
            <a:lvl3pPr marL="1143000" indent="-228600">
              <a:spcBef>
                <a:spcPts val="375"/>
              </a:spcBef>
              <a:buClr>
                <a:srgbClr val="E6B1AB"/>
              </a:buClr>
              <a:buSzPct val="85000"/>
              <a:buFont typeface="Wingdings 2" pitchFamily="18" charset="2"/>
              <a:buChar char=""/>
              <a:defRPr sz="2000">
                <a:solidFill>
                  <a:schemeClr val="tx1"/>
                </a:solidFill>
                <a:latin typeface="Perpetua" pitchFamily="18" charset="0"/>
              </a:defRPr>
            </a:lvl3pPr>
            <a:lvl4pPr marL="1600200" indent="-228600">
              <a:spcBef>
                <a:spcPts val="375"/>
              </a:spcBef>
              <a:buClr>
                <a:srgbClr val="A28E6A"/>
              </a:buClr>
              <a:buSzPct val="80000"/>
              <a:buFont typeface="Wingdings 2" pitchFamily="18" charset="2"/>
              <a:buChar char=""/>
              <a:defRPr sz="2000">
                <a:solidFill>
                  <a:schemeClr val="tx1"/>
                </a:solidFill>
                <a:latin typeface="Perpetua" pitchFamily="18" charset="0"/>
              </a:defRPr>
            </a:lvl4pPr>
            <a:lvl5pPr marL="2057400" indent="-228600">
              <a:spcBef>
                <a:spcPts val="375"/>
              </a:spcBef>
              <a:buClr>
                <a:srgbClr val="A28E6A"/>
              </a:buClr>
              <a:buChar char="o"/>
              <a:defRPr sz="2000">
                <a:solidFill>
                  <a:schemeClr val="tx1"/>
                </a:solidFill>
                <a:latin typeface="Perpetua" pitchFamily="18" charset="0"/>
              </a:defRPr>
            </a:lvl5pPr>
            <a:lvl6pPr marL="2514600" indent="-228600" eaLnBrk="0" fontAlgn="base" hangingPunct="0">
              <a:spcBef>
                <a:spcPts val="375"/>
              </a:spcBef>
              <a:spcAft>
                <a:spcPct val="0"/>
              </a:spcAft>
              <a:buClr>
                <a:srgbClr val="A28E6A"/>
              </a:buClr>
              <a:buChar char="o"/>
              <a:defRPr sz="2000">
                <a:solidFill>
                  <a:schemeClr val="tx1"/>
                </a:solidFill>
                <a:latin typeface="Perpetua" pitchFamily="18" charset="0"/>
              </a:defRPr>
            </a:lvl6pPr>
            <a:lvl7pPr marL="2971800" indent="-228600" eaLnBrk="0" fontAlgn="base" hangingPunct="0">
              <a:spcBef>
                <a:spcPts val="375"/>
              </a:spcBef>
              <a:spcAft>
                <a:spcPct val="0"/>
              </a:spcAft>
              <a:buClr>
                <a:srgbClr val="A28E6A"/>
              </a:buClr>
              <a:buChar char="o"/>
              <a:defRPr sz="2000">
                <a:solidFill>
                  <a:schemeClr val="tx1"/>
                </a:solidFill>
                <a:latin typeface="Perpetua" pitchFamily="18" charset="0"/>
              </a:defRPr>
            </a:lvl7pPr>
            <a:lvl8pPr marL="3429000" indent="-228600" eaLnBrk="0" fontAlgn="base" hangingPunct="0">
              <a:spcBef>
                <a:spcPts val="375"/>
              </a:spcBef>
              <a:spcAft>
                <a:spcPct val="0"/>
              </a:spcAft>
              <a:buClr>
                <a:srgbClr val="A28E6A"/>
              </a:buClr>
              <a:buChar char="o"/>
              <a:defRPr sz="2000">
                <a:solidFill>
                  <a:schemeClr val="tx1"/>
                </a:solidFill>
                <a:latin typeface="Perpetua" pitchFamily="18" charset="0"/>
              </a:defRPr>
            </a:lvl8pPr>
            <a:lvl9pPr marL="3886200" indent="-228600" eaLnBrk="0" fontAlgn="base" hangingPunct="0">
              <a:spcBef>
                <a:spcPts val="375"/>
              </a:spcBef>
              <a:spcAft>
                <a:spcPct val="0"/>
              </a:spcAft>
              <a:buClr>
                <a:srgbClr val="A28E6A"/>
              </a:buClr>
              <a:buChar char="o"/>
              <a:defRPr sz="2000">
                <a:solidFill>
                  <a:schemeClr val="tx1"/>
                </a:solidFill>
                <a:latin typeface="Perpetua" pitchFamily="18" charset="0"/>
              </a:defRPr>
            </a:lvl9pPr>
          </a:lstStyle>
          <a:p>
            <a:pPr eaLnBrk="1" hangingPunct="1">
              <a:spcBef>
                <a:spcPct val="50000"/>
              </a:spcBef>
              <a:buClrTx/>
              <a:buSzTx/>
              <a:buFontTx/>
              <a:buNone/>
            </a:pPr>
            <a:r>
              <a:rPr lang="en-US" altLang="en-US" sz="1800">
                <a:latin typeface="Arial" pitchFamily="34" charset="0"/>
              </a:rPr>
              <a:t>1.0</a:t>
            </a:r>
          </a:p>
        </p:txBody>
      </p:sp>
      <p:sp>
        <p:nvSpPr>
          <p:cNvPr id="27675" name="Text Box 111"/>
          <p:cNvSpPr txBox="1">
            <a:spLocks noChangeArrowheads="1"/>
          </p:cNvSpPr>
          <p:nvPr/>
        </p:nvSpPr>
        <p:spPr bwMode="auto">
          <a:xfrm>
            <a:off x="3810000" y="1485900"/>
            <a:ext cx="5334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ts val="575"/>
              </a:spcBef>
              <a:buClr>
                <a:schemeClr val="accent1"/>
              </a:buClr>
              <a:buSzPct val="85000"/>
              <a:buFont typeface="Wingdings 2" pitchFamily="18" charset="2"/>
              <a:buChar char=""/>
              <a:defRPr sz="2600">
                <a:solidFill>
                  <a:schemeClr val="tx1"/>
                </a:solidFill>
                <a:latin typeface="Perpetua" pitchFamily="18" charset="0"/>
              </a:defRPr>
            </a:lvl1pPr>
            <a:lvl2pPr marL="742950" indent="-285750">
              <a:spcBef>
                <a:spcPts val="375"/>
              </a:spcBef>
              <a:buClr>
                <a:schemeClr val="accent2"/>
              </a:buClr>
              <a:buSzPct val="85000"/>
              <a:buFont typeface="Wingdings 2" pitchFamily="18" charset="2"/>
              <a:buChar char=""/>
              <a:defRPr sz="2400">
                <a:solidFill>
                  <a:schemeClr val="tx1"/>
                </a:solidFill>
                <a:latin typeface="Perpetua" pitchFamily="18" charset="0"/>
              </a:defRPr>
            </a:lvl2pPr>
            <a:lvl3pPr marL="1143000" indent="-228600">
              <a:spcBef>
                <a:spcPts val="375"/>
              </a:spcBef>
              <a:buClr>
                <a:srgbClr val="E6B1AB"/>
              </a:buClr>
              <a:buSzPct val="85000"/>
              <a:buFont typeface="Wingdings 2" pitchFamily="18" charset="2"/>
              <a:buChar char=""/>
              <a:defRPr sz="2000">
                <a:solidFill>
                  <a:schemeClr val="tx1"/>
                </a:solidFill>
                <a:latin typeface="Perpetua" pitchFamily="18" charset="0"/>
              </a:defRPr>
            </a:lvl3pPr>
            <a:lvl4pPr marL="1600200" indent="-228600">
              <a:spcBef>
                <a:spcPts val="375"/>
              </a:spcBef>
              <a:buClr>
                <a:srgbClr val="A28E6A"/>
              </a:buClr>
              <a:buSzPct val="80000"/>
              <a:buFont typeface="Wingdings 2" pitchFamily="18" charset="2"/>
              <a:buChar char=""/>
              <a:defRPr sz="2000">
                <a:solidFill>
                  <a:schemeClr val="tx1"/>
                </a:solidFill>
                <a:latin typeface="Perpetua" pitchFamily="18" charset="0"/>
              </a:defRPr>
            </a:lvl4pPr>
            <a:lvl5pPr marL="2057400" indent="-228600">
              <a:spcBef>
                <a:spcPts val="375"/>
              </a:spcBef>
              <a:buClr>
                <a:srgbClr val="A28E6A"/>
              </a:buClr>
              <a:buChar char="o"/>
              <a:defRPr sz="2000">
                <a:solidFill>
                  <a:schemeClr val="tx1"/>
                </a:solidFill>
                <a:latin typeface="Perpetua" pitchFamily="18" charset="0"/>
              </a:defRPr>
            </a:lvl5pPr>
            <a:lvl6pPr marL="2514600" indent="-228600" eaLnBrk="0" fontAlgn="base" hangingPunct="0">
              <a:spcBef>
                <a:spcPts val="375"/>
              </a:spcBef>
              <a:spcAft>
                <a:spcPct val="0"/>
              </a:spcAft>
              <a:buClr>
                <a:srgbClr val="A28E6A"/>
              </a:buClr>
              <a:buChar char="o"/>
              <a:defRPr sz="2000">
                <a:solidFill>
                  <a:schemeClr val="tx1"/>
                </a:solidFill>
                <a:latin typeface="Perpetua" pitchFamily="18" charset="0"/>
              </a:defRPr>
            </a:lvl6pPr>
            <a:lvl7pPr marL="2971800" indent="-228600" eaLnBrk="0" fontAlgn="base" hangingPunct="0">
              <a:spcBef>
                <a:spcPts val="375"/>
              </a:spcBef>
              <a:spcAft>
                <a:spcPct val="0"/>
              </a:spcAft>
              <a:buClr>
                <a:srgbClr val="A28E6A"/>
              </a:buClr>
              <a:buChar char="o"/>
              <a:defRPr sz="2000">
                <a:solidFill>
                  <a:schemeClr val="tx1"/>
                </a:solidFill>
                <a:latin typeface="Perpetua" pitchFamily="18" charset="0"/>
              </a:defRPr>
            </a:lvl7pPr>
            <a:lvl8pPr marL="3429000" indent="-228600" eaLnBrk="0" fontAlgn="base" hangingPunct="0">
              <a:spcBef>
                <a:spcPts val="375"/>
              </a:spcBef>
              <a:spcAft>
                <a:spcPct val="0"/>
              </a:spcAft>
              <a:buClr>
                <a:srgbClr val="A28E6A"/>
              </a:buClr>
              <a:buChar char="o"/>
              <a:defRPr sz="2000">
                <a:solidFill>
                  <a:schemeClr val="tx1"/>
                </a:solidFill>
                <a:latin typeface="Perpetua" pitchFamily="18" charset="0"/>
              </a:defRPr>
            </a:lvl8pPr>
            <a:lvl9pPr marL="3886200" indent="-228600" eaLnBrk="0" fontAlgn="base" hangingPunct="0">
              <a:spcBef>
                <a:spcPts val="375"/>
              </a:spcBef>
              <a:spcAft>
                <a:spcPct val="0"/>
              </a:spcAft>
              <a:buClr>
                <a:srgbClr val="A28E6A"/>
              </a:buClr>
              <a:buChar char="o"/>
              <a:defRPr sz="2000">
                <a:solidFill>
                  <a:schemeClr val="tx1"/>
                </a:solidFill>
                <a:latin typeface="Perpetua" pitchFamily="18" charset="0"/>
              </a:defRPr>
            </a:lvl9pPr>
          </a:lstStyle>
          <a:p>
            <a:pPr eaLnBrk="1" hangingPunct="1">
              <a:spcBef>
                <a:spcPct val="50000"/>
              </a:spcBef>
              <a:buClrTx/>
              <a:buSzTx/>
              <a:buFontTx/>
              <a:buNone/>
            </a:pPr>
            <a:r>
              <a:rPr lang="en-US" altLang="en-US" sz="1800">
                <a:latin typeface="Arial" pitchFamily="34" charset="0"/>
              </a:rPr>
              <a:t>0.5</a:t>
            </a:r>
          </a:p>
        </p:txBody>
      </p:sp>
      <p:sp>
        <p:nvSpPr>
          <p:cNvPr id="27676" name="Text Box 112"/>
          <p:cNvSpPr txBox="1">
            <a:spLocks noChangeArrowheads="1"/>
          </p:cNvSpPr>
          <p:nvPr/>
        </p:nvSpPr>
        <p:spPr bwMode="auto">
          <a:xfrm>
            <a:off x="4419600" y="2686050"/>
            <a:ext cx="6858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ts val="575"/>
              </a:spcBef>
              <a:buClr>
                <a:schemeClr val="accent1"/>
              </a:buClr>
              <a:buSzPct val="85000"/>
              <a:buFont typeface="Wingdings 2" pitchFamily="18" charset="2"/>
              <a:buChar char=""/>
              <a:defRPr sz="2600">
                <a:solidFill>
                  <a:schemeClr val="tx1"/>
                </a:solidFill>
                <a:latin typeface="Perpetua" pitchFamily="18" charset="0"/>
              </a:defRPr>
            </a:lvl1pPr>
            <a:lvl2pPr marL="742950" indent="-285750">
              <a:spcBef>
                <a:spcPts val="375"/>
              </a:spcBef>
              <a:buClr>
                <a:schemeClr val="accent2"/>
              </a:buClr>
              <a:buSzPct val="85000"/>
              <a:buFont typeface="Wingdings 2" pitchFamily="18" charset="2"/>
              <a:buChar char=""/>
              <a:defRPr sz="2400">
                <a:solidFill>
                  <a:schemeClr val="tx1"/>
                </a:solidFill>
                <a:latin typeface="Perpetua" pitchFamily="18" charset="0"/>
              </a:defRPr>
            </a:lvl2pPr>
            <a:lvl3pPr marL="1143000" indent="-228600">
              <a:spcBef>
                <a:spcPts val="375"/>
              </a:spcBef>
              <a:buClr>
                <a:srgbClr val="E6B1AB"/>
              </a:buClr>
              <a:buSzPct val="85000"/>
              <a:buFont typeface="Wingdings 2" pitchFamily="18" charset="2"/>
              <a:buChar char=""/>
              <a:defRPr sz="2000">
                <a:solidFill>
                  <a:schemeClr val="tx1"/>
                </a:solidFill>
                <a:latin typeface="Perpetua" pitchFamily="18" charset="0"/>
              </a:defRPr>
            </a:lvl3pPr>
            <a:lvl4pPr marL="1600200" indent="-228600">
              <a:spcBef>
                <a:spcPts val="375"/>
              </a:spcBef>
              <a:buClr>
                <a:srgbClr val="A28E6A"/>
              </a:buClr>
              <a:buSzPct val="80000"/>
              <a:buFont typeface="Wingdings 2" pitchFamily="18" charset="2"/>
              <a:buChar char=""/>
              <a:defRPr sz="2000">
                <a:solidFill>
                  <a:schemeClr val="tx1"/>
                </a:solidFill>
                <a:latin typeface="Perpetua" pitchFamily="18" charset="0"/>
              </a:defRPr>
            </a:lvl4pPr>
            <a:lvl5pPr marL="2057400" indent="-228600">
              <a:spcBef>
                <a:spcPts val="375"/>
              </a:spcBef>
              <a:buClr>
                <a:srgbClr val="A28E6A"/>
              </a:buClr>
              <a:buChar char="o"/>
              <a:defRPr sz="2000">
                <a:solidFill>
                  <a:schemeClr val="tx1"/>
                </a:solidFill>
                <a:latin typeface="Perpetua" pitchFamily="18" charset="0"/>
              </a:defRPr>
            </a:lvl5pPr>
            <a:lvl6pPr marL="2514600" indent="-228600" eaLnBrk="0" fontAlgn="base" hangingPunct="0">
              <a:spcBef>
                <a:spcPts val="375"/>
              </a:spcBef>
              <a:spcAft>
                <a:spcPct val="0"/>
              </a:spcAft>
              <a:buClr>
                <a:srgbClr val="A28E6A"/>
              </a:buClr>
              <a:buChar char="o"/>
              <a:defRPr sz="2000">
                <a:solidFill>
                  <a:schemeClr val="tx1"/>
                </a:solidFill>
                <a:latin typeface="Perpetua" pitchFamily="18" charset="0"/>
              </a:defRPr>
            </a:lvl6pPr>
            <a:lvl7pPr marL="2971800" indent="-228600" eaLnBrk="0" fontAlgn="base" hangingPunct="0">
              <a:spcBef>
                <a:spcPts val="375"/>
              </a:spcBef>
              <a:spcAft>
                <a:spcPct val="0"/>
              </a:spcAft>
              <a:buClr>
                <a:srgbClr val="A28E6A"/>
              </a:buClr>
              <a:buChar char="o"/>
              <a:defRPr sz="2000">
                <a:solidFill>
                  <a:schemeClr val="tx1"/>
                </a:solidFill>
                <a:latin typeface="Perpetua" pitchFamily="18" charset="0"/>
              </a:defRPr>
            </a:lvl7pPr>
            <a:lvl8pPr marL="3429000" indent="-228600" eaLnBrk="0" fontAlgn="base" hangingPunct="0">
              <a:spcBef>
                <a:spcPts val="375"/>
              </a:spcBef>
              <a:spcAft>
                <a:spcPct val="0"/>
              </a:spcAft>
              <a:buClr>
                <a:srgbClr val="A28E6A"/>
              </a:buClr>
              <a:buChar char="o"/>
              <a:defRPr sz="2000">
                <a:solidFill>
                  <a:schemeClr val="tx1"/>
                </a:solidFill>
                <a:latin typeface="Perpetua" pitchFamily="18" charset="0"/>
              </a:defRPr>
            </a:lvl8pPr>
            <a:lvl9pPr marL="3886200" indent="-228600" eaLnBrk="0" fontAlgn="base" hangingPunct="0">
              <a:spcBef>
                <a:spcPts val="375"/>
              </a:spcBef>
              <a:spcAft>
                <a:spcPct val="0"/>
              </a:spcAft>
              <a:buClr>
                <a:srgbClr val="A28E6A"/>
              </a:buClr>
              <a:buChar char="o"/>
              <a:defRPr sz="2000">
                <a:solidFill>
                  <a:schemeClr val="tx1"/>
                </a:solidFill>
                <a:latin typeface="Perpetua" pitchFamily="18" charset="0"/>
              </a:defRPr>
            </a:lvl9pPr>
          </a:lstStyle>
          <a:p>
            <a:pPr eaLnBrk="1" hangingPunct="1">
              <a:spcBef>
                <a:spcPct val="50000"/>
              </a:spcBef>
              <a:buClrTx/>
              <a:buSzTx/>
              <a:buFontTx/>
              <a:buNone/>
            </a:pPr>
            <a:r>
              <a:rPr lang="en-US" altLang="en-US" sz="1800">
                <a:latin typeface="Arial" pitchFamily="34" charset="0"/>
              </a:rPr>
              <a:t>0.33</a:t>
            </a:r>
          </a:p>
        </p:txBody>
      </p:sp>
      <p:sp>
        <p:nvSpPr>
          <p:cNvPr id="27677" name="Text Box 113"/>
          <p:cNvSpPr txBox="1">
            <a:spLocks noChangeArrowheads="1"/>
          </p:cNvSpPr>
          <p:nvPr/>
        </p:nvSpPr>
        <p:spPr bwMode="auto">
          <a:xfrm>
            <a:off x="3276600" y="2686050"/>
            <a:ext cx="6858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ts val="575"/>
              </a:spcBef>
              <a:buClr>
                <a:schemeClr val="accent1"/>
              </a:buClr>
              <a:buSzPct val="85000"/>
              <a:buFont typeface="Wingdings 2" pitchFamily="18" charset="2"/>
              <a:buChar char=""/>
              <a:defRPr sz="2600">
                <a:solidFill>
                  <a:schemeClr val="tx1"/>
                </a:solidFill>
                <a:latin typeface="Perpetua" pitchFamily="18" charset="0"/>
              </a:defRPr>
            </a:lvl1pPr>
            <a:lvl2pPr marL="742950" indent="-285750">
              <a:spcBef>
                <a:spcPts val="375"/>
              </a:spcBef>
              <a:buClr>
                <a:schemeClr val="accent2"/>
              </a:buClr>
              <a:buSzPct val="85000"/>
              <a:buFont typeface="Wingdings 2" pitchFamily="18" charset="2"/>
              <a:buChar char=""/>
              <a:defRPr sz="2400">
                <a:solidFill>
                  <a:schemeClr val="tx1"/>
                </a:solidFill>
                <a:latin typeface="Perpetua" pitchFamily="18" charset="0"/>
              </a:defRPr>
            </a:lvl2pPr>
            <a:lvl3pPr marL="1143000" indent="-228600">
              <a:spcBef>
                <a:spcPts val="375"/>
              </a:spcBef>
              <a:buClr>
                <a:srgbClr val="E6B1AB"/>
              </a:buClr>
              <a:buSzPct val="85000"/>
              <a:buFont typeface="Wingdings 2" pitchFamily="18" charset="2"/>
              <a:buChar char=""/>
              <a:defRPr sz="2000">
                <a:solidFill>
                  <a:schemeClr val="tx1"/>
                </a:solidFill>
                <a:latin typeface="Perpetua" pitchFamily="18" charset="0"/>
              </a:defRPr>
            </a:lvl3pPr>
            <a:lvl4pPr marL="1600200" indent="-228600">
              <a:spcBef>
                <a:spcPts val="375"/>
              </a:spcBef>
              <a:buClr>
                <a:srgbClr val="A28E6A"/>
              </a:buClr>
              <a:buSzPct val="80000"/>
              <a:buFont typeface="Wingdings 2" pitchFamily="18" charset="2"/>
              <a:buChar char=""/>
              <a:defRPr sz="2000">
                <a:solidFill>
                  <a:schemeClr val="tx1"/>
                </a:solidFill>
                <a:latin typeface="Perpetua" pitchFamily="18" charset="0"/>
              </a:defRPr>
            </a:lvl4pPr>
            <a:lvl5pPr marL="2057400" indent="-228600">
              <a:spcBef>
                <a:spcPts val="375"/>
              </a:spcBef>
              <a:buClr>
                <a:srgbClr val="A28E6A"/>
              </a:buClr>
              <a:buChar char="o"/>
              <a:defRPr sz="2000">
                <a:solidFill>
                  <a:schemeClr val="tx1"/>
                </a:solidFill>
                <a:latin typeface="Perpetua" pitchFamily="18" charset="0"/>
              </a:defRPr>
            </a:lvl5pPr>
            <a:lvl6pPr marL="2514600" indent="-228600" eaLnBrk="0" fontAlgn="base" hangingPunct="0">
              <a:spcBef>
                <a:spcPts val="375"/>
              </a:spcBef>
              <a:spcAft>
                <a:spcPct val="0"/>
              </a:spcAft>
              <a:buClr>
                <a:srgbClr val="A28E6A"/>
              </a:buClr>
              <a:buChar char="o"/>
              <a:defRPr sz="2000">
                <a:solidFill>
                  <a:schemeClr val="tx1"/>
                </a:solidFill>
                <a:latin typeface="Perpetua" pitchFamily="18" charset="0"/>
              </a:defRPr>
            </a:lvl6pPr>
            <a:lvl7pPr marL="2971800" indent="-228600" eaLnBrk="0" fontAlgn="base" hangingPunct="0">
              <a:spcBef>
                <a:spcPts val="375"/>
              </a:spcBef>
              <a:spcAft>
                <a:spcPct val="0"/>
              </a:spcAft>
              <a:buClr>
                <a:srgbClr val="A28E6A"/>
              </a:buClr>
              <a:buChar char="o"/>
              <a:defRPr sz="2000">
                <a:solidFill>
                  <a:schemeClr val="tx1"/>
                </a:solidFill>
                <a:latin typeface="Perpetua" pitchFamily="18" charset="0"/>
              </a:defRPr>
            </a:lvl7pPr>
            <a:lvl8pPr marL="3429000" indent="-228600" eaLnBrk="0" fontAlgn="base" hangingPunct="0">
              <a:spcBef>
                <a:spcPts val="375"/>
              </a:spcBef>
              <a:spcAft>
                <a:spcPct val="0"/>
              </a:spcAft>
              <a:buClr>
                <a:srgbClr val="A28E6A"/>
              </a:buClr>
              <a:buChar char="o"/>
              <a:defRPr sz="2000">
                <a:solidFill>
                  <a:schemeClr val="tx1"/>
                </a:solidFill>
                <a:latin typeface="Perpetua" pitchFamily="18" charset="0"/>
              </a:defRPr>
            </a:lvl8pPr>
            <a:lvl9pPr marL="3886200" indent="-228600" eaLnBrk="0" fontAlgn="base" hangingPunct="0">
              <a:spcBef>
                <a:spcPts val="375"/>
              </a:spcBef>
              <a:spcAft>
                <a:spcPct val="0"/>
              </a:spcAft>
              <a:buClr>
                <a:srgbClr val="A28E6A"/>
              </a:buClr>
              <a:buChar char="o"/>
              <a:defRPr sz="2000">
                <a:solidFill>
                  <a:schemeClr val="tx1"/>
                </a:solidFill>
                <a:latin typeface="Perpetua" pitchFamily="18" charset="0"/>
              </a:defRPr>
            </a:lvl9pPr>
          </a:lstStyle>
          <a:p>
            <a:pPr eaLnBrk="1" hangingPunct="1">
              <a:spcBef>
                <a:spcPct val="50000"/>
              </a:spcBef>
              <a:buClrTx/>
              <a:buSzTx/>
              <a:buFontTx/>
              <a:buNone/>
            </a:pPr>
            <a:r>
              <a:rPr lang="en-US" altLang="en-US" sz="1800">
                <a:latin typeface="Arial" pitchFamily="34" charset="0"/>
              </a:rPr>
              <a:t>0.33</a:t>
            </a:r>
          </a:p>
        </p:txBody>
      </p:sp>
      <p:sp>
        <p:nvSpPr>
          <p:cNvPr id="27678" name="Text Box 114"/>
          <p:cNvSpPr txBox="1">
            <a:spLocks noChangeArrowheads="1"/>
          </p:cNvSpPr>
          <p:nvPr/>
        </p:nvSpPr>
        <p:spPr bwMode="auto">
          <a:xfrm>
            <a:off x="381000" y="2971800"/>
            <a:ext cx="54102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ts val="575"/>
              </a:spcBef>
              <a:buClr>
                <a:schemeClr val="accent1"/>
              </a:buClr>
              <a:buSzPct val="85000"/>
              <a:buFont typeface="Wingdings 2" pitchFamily="18" charset="2"/>
              <a:buChar char=""/>
              <a:defRPr sz="2600">
                <a:solidFill>
                  <a:schemeClr val="tx1"/>
                </a:solidFill>
                <a:latin typeface="Perpetua" pitchFamily="18" charset="0"/>
              </a:defRPr>
            </a:lvl1pPr>
            <a:lvl2pPr marL="742950" indent="-285750">
              <a:spcBef>
                <a:spcPts val="375"/>
              </a:spcBef>
              <a:buClr>
                <a:schemeClr val="accent2"/>
              </a:buClr>
              <a:buSzPct val="85000"/>
              <a:buFont typeface="Wingdings 2" pitchFamily="18" charset="2"/>
              <a:buChar char=""/>
              <a:defRPr sz="2400">
                <a:solidFill>
                  <a:schemeClr val="tx1"/>
                </a:solidFill>
                <a:latin typeface="Perpetua" pitchFamily="18" charset="0"/>
              </a:defRPr>
            </a:lvl2pPr>
            <a:lvl3pPr marL="1143000" indent="-228600">
              <a:spcBef>
                <a:spcPts val="375"/>
              </a:spcBef>
              <a:buClr>
                <a:srgbClr val="E6B1AB"/>
              </a:buClr>
              <a:buSzPct val="85000"/>
              <a:buFont typeface="Wingdings 2" pitchFamily="18" charset="2"/>
              <a:buChar char=""/>
              <a:defRPr sz="2000">
                <a:solidFill>
                  <a:schemeClr val="tx1"/>
                </a:solidFill>
                <a:latin typeface="Perpetua" pitchFamily="18" charset="0"/>
              </a:defRPr>
            </a:lvl3pPr>
            <a:lvl4pPr marL="1600200" indent="-228600">
              <a:spcBef>
                <a:spcPts val="375"/>
              </a:spcBef>
              <a:buClr>
                <a:srgbClr val="A28E6A"/>
              </a:buClr>
              <a:buSzPct val="80000"/>
              <a:buFont typeface="Wingdings 2" pitchFamily="18" charset="2"/>
              <a:buChar char=""/>
              <a:defRPr sz="2000">
                <a:solidFill>
                  <a:schemeClr val="tx1"/>
                </a:solidFill>
                <a:latin typeface="Perpetua" pitchFamily="18" charset="0"/>
              </a:defRPr>
            </a:lvl4pPr>
            <a:lvl5pPr marL="2057400" indent="-228600">
              <a:spcBef>
                <a:spcPts val="375"/>
              </a:spcBef>
              <a:buClr>
                <a:srgbClr val="A28E6A"/>
              </a:buClr>
              <a:buChar char="o"/>
              <a:defRPr sz="2000">
                <a:solidFill>
                  <a:schemeClr val="tx1"/>
                </a:solidFill>
                <a:latin typeface="Perpetua" pitchFamily="18" charset="0"/>
              </a:defRPr>
            </a:lvl5pPr>
            <a:lvl6pPr marL="2514600" indent="-228600" eaLnBrk="0" fontAlgn="base" hangingPunct="0">
              <a:spcBef>
                <a:spcPts val="375"/>
              </a:spcBef>
              <a:spcAft>
                <a:spcPct val="0"/>
              </a:spcAft>
              <a:buClr>
                <a:srgbClr val="A28E6A"/>
              </a:buClr>
              <a:buChar char="o"/>
              <a:defRPr sz="2000">
                <a:solidFill>
                  <a:schemeClr val="tx1"/>
                </a:solidFill>
                <a:latin typeface="Perpetua" pitchFamily="18" charset="0"/>
              </a:defRPr>
            </a:lvl6pPr>
            <a:lvl7pPr marL="2971800" indent="-228600" eaLnBrk="0" fontAlgn="base" hangingPunct="0">
              <a:spcBef>
                <a:spcPts val="375"/>
              </a:spcBef>
              <a:spcAft>
                <a:spcPct val="0"/>
              </a:spcAft>
              <a:buClr>
                <a:srgbClr val="A28E6A"/>
              </a:buClr>
              <a:buChar char="o"/>
              <a:defRPr sz="2000">
                <a:solidFill>
                  <a:schemeClr val="tx1"/>
                </a:solidFill>
                <a:latin typeface="Perpetua" pitchFamily="18" charset="0"/>
              </a:defRPr>
            </a:lvl7pPr>
            <a:lvl8pPr marL="3429000" indent="-228600" eaLnBrk="0" fontAlgn="base" hangingPunct="0">
              <a:spcBef>
                <a:spcPts val="375"/>
              </a:spcBef>
              <a:spcAft>
                <a:spcPct val="0"/>
              </a:spcAft>
              <a:buClr>
                <a:srgbClr val="A28E6A"/>
              </a:buClr>
              <a:buChar char="o"/>
              <a:defRPr sz="2000">
                <a:solidFill>
                  <a:schemeClr val="tx1"/>
                </a:solidFill>
                <a:latin typeface="Perpetua" pitchFamily="18" charset="0"/>
              </a:defRPr>
            </a:lvl8pPr>
            <a:lvl9pPr marL="3886200" indent="-228600" eaLnBrk="0" fontAlgn="base" hangingPunct="0">
              <a:spcBef>
                <a:spcPts val="375"/>
              </a:spcBef>
              <a:spcAft>
                <a:spcPct val="0"/>
              </a:spcAft>
              <a:buClr>
                <a:srgbClr val="A28E6A"/>
              </a:buClr>
              <a:buChar char="o"/>
              <a:defRPr sz="2000">
                <a:solidFill>
                  <a:schemeClr val="tx1"/>
                </a:solidFill>
                <a:latin typeface="Perpetua" pitchFamily="18" charset="0"/>
              </a:defRPr>
            </a:lvl9pPr>
          </a:lstStyle>
          <a:p>
            <a:pPr eaLnBrk="1" hangingPunct="1">
              <a:spcBef>
                <a:spcPct val="50000"/>
              </a:spcBef>
              <a:buClrTx/>
              <a:buSzTx/>
              <a:buFontTx/>
              <a:buNone/>
            </a:pPr>
            <a:r>
              <a:rPr lang="en-US" altLang="en-US" sz="1800">
                <a:latin typeface="Arial" pitchFamily="34" charset="0"/>
              </a:rPr>
              <a:t>(a) Weighted parsing tree of  the original sentence</a:t>
            </a:r>
          </a:p>
        </p:txBody>
      </p:sp>
      <p:sp>
        <p:nvSpPr>
          <p:cNvPr id="27679" name="Text Box 117"/>
          <p:cNvSpPr txBox="1">
            <a:spLocks noChangeArrowheads="1"/>
          </p:cNvSpPr>
          <p:nvPr/>
        </p:nvSpPr>
        <p:spPr bwMode="auto">
          <a:xfrm>
            <a:off x="6019800" y="1485900"/>
            <a:ext cx="289560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ts val="575"/>
              </a:spcBef>
              <a:buClr>
                <a:schemeClr val="accent1"/>
              </a:buClr>
              <a:buSzPct val="85000"/>
              <a:buFont typeface="Wingdings 2" pitchFamily="18" charset="2"/>
              <a:buChar char=""/>
              <a:defRPr sz="2600">
                <a:solidFill>
                  <a:schemeClr val="tx1"/>
                </a:solidFill>
                <a:latin typeface="Perpetua" pitchFamily="18" charset="0"/>
              </a:defRPr>
            </a:lvl1pPr>
            <a:lvl2pPr marL="742950" indent="-285750">
              <a:spcBef>
                <a:spcPts val="375"/>
              </a:spcBef>
              <a:buClr>
                <a:schemeClr val="accent2"/>
              </a:buClr>
              <a:buSzPct val="85000"/>
              <a:buFont typeface="Wingdings 2" pitchFamily="18" charset="2"/>
              <a:buChar char=""/>
              <a:defRPr sz="2400">
                <a:solidFill>
                  <a:schemeClr val="tx1"/>
                </a:solidFill>
                <a:latin typeface="Perpetua" pitchFamily="18" charset="0"/>
              </a:defRPr>
            </a:lvl2pPr>
            <a:lvl3pPr marL="1143000" indent="-228600">
              <a:spcBef>
                <a:spcPts val="375"/>
              </a:spcBef>
              <a:buClr>
                <a:srgbClr val="E6B1AB"/>
              </a:buClr>
              <a:buSzPct val="85000"/>
              <a:buFont typeface="Wingdings 2" pitchFamily="18" charset="2"/>
              <a:buChar char=""/>
              <a:defRPr sz="2000">
                <a:solidFill>
                  <a:schemeClr val="tx1"/>
                </a:solidFill>
                <a:latin typeface="Perpetua" pitchFamily="18" charset="0"/>
              </a:defRPr>
            </a:lvl3pPr>
            <a:lvl4pPr marL="1600200" indent="-228600">
              <a:spcBef>
                <a:spcPts val="375"/>
              </a:spcBef>
              <a:buClr>
                <a:srgbClr val="A28E6A"/>
              </a:buClr>
              <a:buSzPct val="80000"/>
              <a:buFont typeface="Wingdings 2" pitchFamily="18" charset="2"/>
              <a:buChar char=""/>
              <a:defRPr sz="2000">
                <a:solidFill>
                  <a:schemeClr val="tx1"/>
                </a:solidFill>
                <a:latin typeface="Perpetua" pitchFamily="18" charset="0"/>
              </a:defRPr>
            </a:lvl4pPr>
            <a:lvl5pPr marL="2057400" indent="-228600">
              <a:spcBef>
                <a:spcPts val="375"/>
              </a:spcBef>
              <a:buClr>
                <a:srgbClr val="A28E6A"/>
              </a:buClr>
              <a:buChar char="o"/>
              <a:defRPr sz="2000">
                <a:solidFill>
                  <a:schemeClr val="tx1"/>
                </a:solidFill>
                <a:latin typeface="Perpetua" pitchFamily="18" charset="0"/>
              </a:defRPr>
            </a:lvl5pPr>
            <a:lvl6pPr marL="2514600" indent="-228600" eaLnBrk="0" fontAlgn="base" hangingPunct="0">
              <a:spcBef>
                <a:spcPts val="375"/>
              </a:spcBef>
              <a:spcAft>
                <a:spcPct val="0"/>
              </a:spcAft>
              <a:buClr>
                <a:srgbClr val="A28E6A"/>
              </a:buClr>
              <a:buChar char="o"/>
              <a:defRPr sz="2000">
                <a:solidFill>
                  <a:schemeClr val="tx1"/>
                </a:solidFill>
                <a:latin typeface="Perpetua" pitchFamily="18" charset="0"/>
              </a:defRPr>
            </a:lvl6pPr>
            <a:lvl7pPr marL="2971800" indent="-228600" eaLnBrk="0" fontAlgn="base" hangingPunct="0">
              <a:spcBef>
                <a:spcPts val="375"/>
              </a:spcBef>
              <a:spcAft>
                <a:spcPct val="0"/>
              </a:spcAft>
              <a:buClr>
                <a:srgbClr val="A28E6A"/>
              </a:buClr>
              <a:buChar char="o"/>
              <a:defRPr sz="2000">
                <a:solidFill>
                  <a:schemeClr val="tx1"/>
                </a:solidFill>
                <a:latin typeface="Perpetua" pitchFamily="18" charset="0"/>
              </a:defRPr>
            </a:lvl7pPr>
            <a:lvl8pPr marL="3429000" indent="-228600" eaLnBrk="0" fontAlgn="base" hangingPunct="0">
              <a:spcBef>
                <a:spcPts val="375"/>
              </a:spcBef>
              <a:spcAft>
                <a:spcPct val="0"/>
              </a:spcAft>
              <a:buClr>
                <a:srgbClr val="A28E6A"/>
              </a:buClr>
              <a:buChar char="o"/>
              <a:defRPr sz="2000">
                <a:solidFill>
                  <a:schemeClr val="tx1"/>
                </a:solidFill>
                <a:latin typeface="Perpetua" pitchFamily="18" charset="0"/>
              </a:defRPr>
            </a:lvl8pPr>
            <a:lvl9pPr marL="3886200" indent="-228600" eaLnBrk="0" fontAlgn="base" hangingPunct="0">
              <a:spcBef>
                <a:spcPts val="375"/>
              </a:spcBef>
              <a:spcAft>
                <a:spcPct val="0"/>
              </a:spcAft>
              <a:buClr>
                <a:srgbClr val="A28E6A"/>
              </a:buClr>
              <a:buChar char="o"/>
              <a:defRPr sz="2000">
                <a:solidFill>
                  <a:schemeClr val="tx1"/>
                </a:solidFill>
                <a:latin typeface="Perpetua" pitchFamily="18" charset="0"/>
              </a:defRPr>
            </a:lvl9pPr>
          </a:lstStyle>
          <a:p>
            <a:pPr eaLnBrk="1" hangingPunct="1">
              <a:spcBef>
                <a:spcPct val="50000"/>
              </a:spcBef>
              <a:buClrTx/>
              <a:buSzTx/>
              <a:buFontTx/>
              <a:buNone/>
            </a:pPr>
            <a:r>
              <a:rPr lang="en-US" altLang="en-US" sz="1800">
                <a:latin typeface="Arial" pitchFamily="34" charset="0"/>
              </a:rPr>
              <a:t>(b) Weighted parsing tree of  “small military unit”</a:t>
            </a:r>
          </a:p>
        </p:txBody>
      </p:sp>
      <p:sp>
        <p:nvSpPr>
          <p:cNvPr id="27680" name="Text Box 119"/>
          <p:cNvSpPr txBox="1">
            <a:spLocks noChangeArrowheads="1"/>
          </p:cNvSpPr>
          <p:nvPr/>
        </p:nvSpPr>
        <p:spPr bwMode="auto">
          <a:xfrm>
            <a:off x="990600" y="2400300"/>
            <a:ext cx="1066800" cy="369332"/>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spcBef>
                <a:spcPts val="575"/>
              </a:spcBef>
              <a:buClr>
                <a:schemeClr val="accent1"/>
              </a:buClr>
              <a:buSzPct val="85000"/>
              <a:buFont typeface="Wingdings 2" pitchFamily="18" charset="2"/>
              <a:buChar char=""/>
              <a:defRPr sz="2600">
                <a:solidFill>
                  <a:schemeClr val="tx1"/>
                </a:solidFill>
                <a:latin typeface="Perpetua" pitchFamily="18" charset="0"/>
              </a:defRPr>
            </a:lvl1pPr>
            <a:lvl2pPr marL="742950" indent="-285750">
              <a:spcBef>
                <a:spcPts val="375"/>
              </a:spcBef>
              <a:buClr>
                <a:schemeClr val="accent2"/>
              </a:buClr>
              <a:buSzPct val="85000"/>
              <a:buFont typeface="Wingdings 2" pitchFamily="18" charset="2"/>
              <a:buChar char=""/>
              <a:defRPr sz="2400">
                <a:solidFill>
                  <a:schemeClr val="tx1"/>
                </a:solidFill>
                <a:latin typeface="Perpetua" pitchFamily="18" charset="0"/>
              </a:defRPr>
            </a:lvl2pPr>
            <a:lvl3pPr marL="1143000" indent="-228600">
              <a:spcBef>
                <a:spcPts val="375"/>
              </a:spcBef>
              <a:buClr>
                <a:srgbClr val="E6B1AB"/>
              </a:buClr>
              <a:buSzPct val="85000"/>
              <a:buFont typeface="Wingdings 2" pitchFamily="18" charset="2"/>
              <a:buChar char=""/>
              <a:defRPr sz="2000">
                <a:solidFill>
                  <a:schemeClr val="tx1"/>
                </a:solidFill>
                <a:latin typeface="Perpetua" pitchFamily="18" charset="0"/>
              </a:defRPr>
            </a:lvl3pPr>
            <a:lvl4pPr marL="1600200" indent="-228600">
              <a:spcBef>
                <a:spcPts val="375"/>
              </a:spcBef>
              <a:buClr>
                <a:srgbClr val="A28E6A"/>
              </a:buClr>
              <a:buSzPct val="80000"/>
              <a:buFont typeface="Wingdings 2" pitchFamily="18" charset="2"/>
              <a:buChar char=""/>
              <a:defRPr sz="2000">
                <a:solidFill>
                  <a:schemeClr val="tx1"/>
                </a:solidFill>
                <a:latin typeface="Perpetua" pitchFamily="18" charset="0"/>
              </a:defRPr>
            </a:lvl4pPr>
            <a:lvl5pPr marL="2057400" indent="-228600">
              <a:spcBef>
                <a:spcPts val="375"/>
              </a:spcBef>
              <a:buClr>
                <a:srgbClr val="A28E6A"/>
              </a:buClr>
              <a:buChar char="o"/>
              <a:defRPr sz="2000">
                <a:solidFill>
                  <a:schemeClr val="tx1"/>
                </a:solidFill>
                <a:latin typeface="Perpetua" pitchFamily="18" charset="0"/>
              </a:defRPr>
            </a:lvl5pPr>
            <a:lvl6pPr marL="2514600" indent="-228600" eaLnBrk="0" fontAlgn="base" hangingPunct="0">
              <a:spcBef>
                <a:spcPts val="375"/>
              </a:spcBef>
              <a:spcAft>
                <a:spcPct val="0"/>
              </a:spcAft>
              <a:buClr>
                <a:srgbClr val="A28E6A"/>
              </a:buClr>
              <a:buChar char="o"/>
              <a:defRPr sz="2000">
                <a:solidFill>
                  <a:schemeClr val="tx1"/>
                </a:solidFill>
                <a:latin typeface="Perpetua" pitchFamily="18" charset="0"/>
              </a:defRPr>
            </a:lvl6pPr>
            <a:lvl7pPr marL="2971800" indent="-228600" eaLnBrk="0" fontAlgn="base" hangingPunct="0">
              <a:spcBef>
                <a:spcPts val="375"/>
              </a:spcBef>
              <a:spcAft>
                <a:spcPct val="0"/>
              </a:spcAft>
              <a:buClr>
                <a:srgbClr val="A28E6A"/>
              </a:buClr>
              <a:buChar char="o"/>
              <a:defRPr sz="2000">
                <a:solidFill>
                  <a:schemeClr val="tx1"/>
                </a:solidFill>
                <a:latin typeface="Perpetua" pitchFamily="18" charset="0"/>
              </a:defRPr>
            </a:lvl7pPr>
            <a:lvl8pPr marL="3429000" indent="-228600" eaLnBrk="0" fontAlgn="base" hangingPunct="0">
              <a:spcBef>
                <a:spcPts val="375"/>
              </a:spcBef>
              <a:spcAft>
                <a:spcPct val="0"/>
              </a:spcAft>
              <a:buClr>
                <a:srgbClr val="A28E6A"/>
              </a:buClr>
              <a:buChar char="o"/>
              <a:defRPr sz="2000">
                <a:solidFill>
                  <a:schemeClr val="tx1"/>
                </a:solidFill>
                <a:latin typeface="Perpetua" pitchFamily="18" charset="0"/>
              </a:defRPr>
            </a:lvl8pPr>
            <a:lvl9pPr marL="3886200" indent="-228600" eaLnBrk="0" fontAlgn="base" hangingPunct="0">
              <a:spcBef>
                <a:spcPts val="375"/>
              </a:spcBef>
              <a:spcAft>
                <a:spcPct val="0"/>
              </a:spcAft>
              <a:buClr>
                <a:srgbClr val="A28E6A"/>
              </a:buClr>
              <a:buChar char="o"/>
              <a:defRPr sz="2000">
                <a:solidFill>
                  <a:schemeClr val="tx1"/>
                </a:solidFill>
                <a:latin typeface="Perpetua" pitchFamily="18" charset="0"/>
              </a:defRPr>
            </a:lvl9pPr>
          </a:lstStyle>
          <a:p>
            <a:pPr eaLnBrk="1" hangingPunct="1">
              <a:spcBef>
                <a:spcPct val="50000"/>
              </a:spcBef>
              <a:buClrTx/>
              <a:buSzTx/>
              <a:buFontTx/>
              <a:buNone/>
            </a:pPr>
            <a:r>
              <a:rPr lang="en-US" altLang="en-US" sz="1800">
                <a:latin typeface="Arial" pitchFamily="34" charset="0"/>
              </a:rPr>
              <a:t>software</a:t>
            </a:r>
          </a:p>
        </p:txBody>
      </p:sp>
      <p:sp>
        <p:nvSpPr>
          <p:cNvPr id="27681" name="Line 120"/>
          <p:cNvSpPr>
            <a:spLocks noChangeShapeType="1"/>
          </p:cNvSpPr>
          <p:nvPr/>
        </p:nvSpPr>
        <p:spPr bwMode="auto">
          <a:xfrm flipV="1">
            <a:off x="1524000" y="2057400"/>
            <a:ext cx="609600" cy="342900"/>
          </a:xfrm>
          <a:prstGeom prst="line">
            <a:avLst/>
          </a:prstGeom>
          <a:noFill/>
          <a:ln w="9525">
            <a:solidFill>
              <a:schemeClr val="tx1"/>
            </a:solidFill>
            <a:round/>
            <a:headEnd type="triangle" w="med" len="med"/>
            <a:tailEnd/>
          </a:ln>
          <a:extLst>
            <a:ext uri="{909E8E84-426E-40DD-AFC4-6F175D3DCCD1}">
              <a14:hiddenFill xmlns:a14="http://schemas.microsoft.com/office/drawing/2010/main">
                <a:noFill/>
              </a14:hiddenFill>
            </a:ext>
          </a:extLst>
        </p:spPr>
        <p:txBody>
          <a:bodyPr/>
          <a:lstStyle/>
          <a:p>
            <a:endParaRPr lang="en-US"/>
          </a:p>
        </p:txBody>
      </p:sp>
      <p:sp>
        <p:nvSpPr>
          <p:cNvPr id="27682" name="Text Box 121"/>
          <p:cNvSpPr txBox="1">
            <a:spLocks noChangeArrowheads="1"/>
          </p:cNvSpPr>
          <p:nvPr/>
        </p:nvSpPr>
        <p:spPr bwMode="auto">
          <a:xfrm>
            <a:off x="1143000" y="2686050"/>
            <a:ext cx="6858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ts val="575"/>
              </a:spcBef>
              <a:buClr>
                <a:schemeClr val="accent1"/>
              </a:buClr>
              <a:buSzPct val="85000"/>
              <a:buFont typeface="Wingdings 2" pitchFamily="18" charset="2"/>
              <a:buChar char=""/>
              <a:defRPr sz="2600">
                <a:solidFill>
                  <a:schemeClr val="tx1"/>
                </a:solidFill>
                <a:latin typeface="Perpetua" pitchFamily="18" charset="0"/>
              </a:defRPr>
            </a:lvl1pPr>
            <a:lvl2pPr marL="742950" indent="-285750">
              <a:spcBef>
                <a:spcPts val="375"/>
              </a:spcBef>
              <a:buClr>
                <a:schemeClr val="accent2"/>
              </a:buClr>
              <a:buSzPct val="85000"/>
              <a:buFont typeface="Wingdings 2" pitchFamily="18" charset="2"/>
              <a:buChar char=""/>
              <a:defRPr sz="2400">
                <a:solidFill>
                  <a:schemeClr val="tx1"/>
                </a:solidFill>
                <a:latin typeface="Perpetua" pitchFamily="18" charset="0"/>
              </a:defRPr>
            </a:lvl2pPr>
            <a:lvl3pPr marL="1143000" indent="-228600">
              <a:spcBef>
                <a:spcPts val="375"/>
              </a:spcBef>
              <a:buClr>
                <a:srgbClr val="E6B1AB"/>
              </a:buClr>
              <a:buSzPct val="85000"/>
              <a:buFont typeface="Wingdings 2" pitchFamily="18" charset="2"/>
              <a:buChar char=""/>
              <a:defRPr sz="2000">
                <a:solidFill>
                  <a:schemeClr val="tx1"/>
                </a:solidFill>
                <a:latin typeface="Perpetua" pitchFamily="18" charset="0"/>
              </a:defRPr>
            </a:lvl3pPr>
            <a:lvl4pPr marL="1600200" indent="-228600">
              <a:spcBef>
                <a:spcPts val="375"/>
              </a:spcBef>
              <a:buClr>
                <a:srgbClr val="A28E6A"/>
              </a:buClr>
              <a:buSzPct val="80000"/>
              <a:buFont typeface="Wingdings 2" pitchFamily="18" charset="2"/>
              <a:buChar char=""/>
              <a:defRPr sz="2000">
                <a:solidFill>
                  <a:schemeClr val="tx1"/>
                </a:solidFill>
                <a:latin typeface="Perpetua" pitchFamily="18" charset="0"/>
              </a:defRPr>
            </a:lvl4pPr>
            <a:lvl5pPr marL="2057400" indent="-228600">
              <a:spcBef>
                <a:spcPts val="375"/>
              </a:spcBef>
              <a:buClr>
                <a:srgbClr val="A28E6A"/>
              </a:buClr>
              <a:buChar char="o"/>
              <a:defRPr sz="2000">
                <a:solidFill>
                  <a:schemeClr val="tx1"/>
                </a:solidFill>
                <a:latin typeface="Perpetua" pitchFamily="18" charset="0"/>
              </a:defRPr>
            </a:lvl5pPr>
            <a:lvl6pPr marL="2514600" indent="-228600" eaLnBrk="0" fontAlgn="base" hangingPunct="0">
              <a:spcBef>
                <a:spcPts val="375"/>
              </a:spcBef>
              <a:spcAft>
                <a:spcPct val="0"/>
              </a:spcAft>
              <a:buClr>
                <a:srgbClr val="A28E6A"/>
              </a:buClr>
              <a:buChar char="o"/>
              <a:defRPr sz="2000">
                <a:solidFill>
                  <a:schemeClr val="tx1"/>
                </a:solidFill>
                <a:latin typeface="Perpetua" pitchFamily="18" charset="0"/>
              </a:defRPr>
            </a:lvl6pPr>
            <a:lvl7pPr marL="2971800" indent="-228600" eaLnBrk="0" fontAlgn="base" hangingPunct="0">
              <a:spcBef>
                <a:spcPts val="375"/>
              </a:spcBef>
              <a:spcAft>
                <a:spcPct val="0"/>
              </a:spcAft>
              <a:buClr>
                <a:srgbClr val="A28E6A"/>
              </a:buClr>
              <a:buChar char="o"/>
              <a:defRPr sz="2000">
                <a:solidFill>
                  <a:schemeClr val="tx1"/>
                </a:solidFill>
                <a:latin typeface="Perpetua" pitchFamily="18" charset="0"/>
              </a:defRPr>
            </a:lvl7pPr>
            <a:lvl8pPr marL="3429000" indent="-228600" eaLnBrk="0" fontAlgn="base" hangingPunct="0">
              <a:spcBef>
                <a:spcPts val="375"/>
              </a:spcBef>
              <a:spcAft>
                <a:spcPct val="0"/>
              </a:spcAft>
              <a:buClr>
                <a:srgbClr val="A28E6A"/>
              </a:buClr>
              <a:buChar char="o"/>
              <a:defRPr sz="2000">
                <a:solidFill>
                  <a:schemeClr val="tx1"/>
                </a:solidFill>
                <a:latin typeface="Perpetua" pitchFamily="18" charset="0"/>
              </a:defRPr>
            </a:lvl8pPr>
            <a:lvl9pPr marL="3886200" indent="-228600" eaLnBrk="0" fontAlgn="base" hangingPunct="0">
              <a:spcBef>
                <a:spcPts val="375"/>
              </a:spcBef>
              <a:spcAft>
                <a:spcPct val="0"/>
              </a:spcAft>
              <a:buClr>
                <a:srgbClr val="A28E6A"/>
              </a:buClr>
              <a:buChar char="o"/>
              <a:defRPr sz="2000">
                <a:solidFill>
                  <a:schemeClr val="tx1"/>
                </a:solidFill>
                <a:latin typeface="Perpetua" pitchFamily="18" charset="0"/>
              </a:defRPr>
            </a:lvl9pPr>
          </a:lstStyle>
          <a:p>
            <a:pPr eaLnBrk="1" hangingPunct="1">
              <a:spcBef>
                <a:spcPct val="50000"/>
              </a:spcBef>
              <a:buClrTx/>
              <a:buSzTx/>
              <a:buFontTx/>
              <a:buNone/>
            </a:pPr>
            <a:r>
              <a:rPr lang="en-US" altLang="en-US" sz="1800">
                <a:latin typeface="Arial" pitchFamily="34" charset="0"/>
              </a:rPr>
              <a:t>1.0</a:t>
            </a:r>
          </a:p>
        </p:txBody>
      </p:sp>
      <p:sp>
        <p:nvSpPr>
          <p:cNvPr id="54" name="TextBox 53"/>
          <p:cNvSpPr txBox="1"/>
          <p:nvPr/>
        </p:nvSpPr>
        <p:spPr>
          <a:xfrm>
            <a:off x="304800" y="171450"/>
            <a:ext cx="5638800" cy="1077218"/>
          </a:xfrm>
          <a:prstGeom prst="rect">
            <a:avLst/>
          </a:prstGeom>
          <a:noFill/>
        </p:spPr>
        <p:txBody>
          <a:bodyPr>
            <a:spAutoFit/>
          </a:bodyPr>
          <a:lstStyle/>
          <a:p>
            <a:pPr eaLnBrk="1" hangingPunct="1">
              <a:defRPr/>
            </a:pPr>
            <a:r>
              <a:rPr lang="en-US" sz="3200" dirty="0">
                <a:solidFill>
                  <a:schemeClr val="tx1"/>
                </a:solidFill>
                <a:latin typeface="+mj-lt"/>
                <a:ea typeface="+mj-ea"/>
                <a:cs typeface="+mj-cs"/>
              </a:rPr>
              <a:t>An example to disambiguate “company” (contd.)</a:t>
            </a:r>
          </a:p>
        </p:txBody>
      </p:sp>
      <p:sp>
        <p:nvSpPr>
          <p:cNvPr id="27684" name="Rectangle 54"/>
          <p:cNvSpPr>
            <a:spLocks noChangeArrowheads="1"/>
          </p:cNvSpPr>
          <p:nvPr/>
        </p:nvSpPr>
        <p:spPr bwMode="auto">
          <a:xfrm>
            <a:off x="5715000" y="2400300"/>
            <a:ext cx="3200400" cy="23852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73050" indent="-273050">
              <a:spcBef>
                <a:spcPts val="575"/>
              </a:spcBef>
              <a:buClr>
                <a:schemeClr val="accent1"/>
              </a:buClr>
              <a:buSzPct val="85000"/>
              <a:buFont typeface="Wingdings 2" pitchFamily="18" charset="2"/>
              <a:buChar char=""/>
              <a:defRPr sz="2600">
                <a:solidFill>
                  <a:schemeClr val="tx1"/>
                </a:solidFill>
                <a:latin typeface="Perpetua" pitchFamily="18" charset="0"/>
              </a:defRPr>
            </a:lvl1pPr>
            <a:lvl2pPr marL="742950" indent="-285750">
              <a:spcBef>
                <a:spcPts val="375"/>
              </a:spcBef>
              <a:buClr>
                <a:schemeClr val="accent2"/>
              </a:buClr>
              <a:buSzPct val="85000"/>
              <a:buFont typeface="Wingdings 2" pitchFamily="18" charset="2"/>
              <a:buChar char=""/>
              <a:defRPr sz="2400">
                <a:solidFill>
                  <a:schemeClr val="tx1"/>
                </a:solidFill>
                <a:latin typeface="Perpetua" pitchFamily="18" charset="0"/>
              </a:defRPr>
            </a:lvl2pPr>
            <a:lvl3pPr marL="1143000" indent="-228600">
              <a:spcBef>
                <a:spcPts val="375"/>
              </a:spcBef>
              <a:buClr>
                <a:srgbClr val="E6B1AB"/>
              </a:buClr>
              <a:buSzPct val="85000"/>
              <a:buFont typeface="Wingdings 2" pitchFamily="18" charset="2"/>
              <a:buChar char=""/>
              <a:defRPr sz="2000">
                <a:solidFill>
                  <a:schemeClr val="tx1"/>
                </a:solidFill>
                <a:latin typeface="Perpetua" pitchFamily="18" charset="0"/>
              </a:defRPr>
            </a:lvl3pPr>
            <a:lvl4pPr marL="1600200" indent="-228600">
              <a:spcBef>
                <a:spcPts val="375"/>
              </a:spcBef>
              <a:buClr>
                <a:srgbClr val="A28E6A"/>
              </a:buClr>
              <a:buSzPct val="80000"/>
              <a:buFont typeface="Wingdings 2" pitchFamily="18" charset="2"/>
              <a:buChar char=""/>
              <a:defRPr sz="2000">
                <a:solidFill>
                  <a:schemeClr val="tx1"/>
                </a:solidFill>
                <a:latin typeface="Perpetua" pitchFamily="18" charset="0"/>
              </a:defRPr>
            </a:lvl4pPr>
            <a:lvl5pPr marL="2057400" indent="-228600">
              <a:spcBef>
                <a:spcPts val="375"/>
              </a:spcBef>
              <a:buClr>
                <a:srgbClr val="A28E6A"/>
              </a:buClr>
              <a:buChar char="o"/>
              <a:defRPr sz="2000">
                <a:solidFill>
                  <a:schemeClr val="tx1"/>
                </a:solidFill>
                <a:latin typeface="Perpetua" pitchFamily="18" charset="0"/>
              </a:defRPr>
            </a:lvl5pPr>
            <a:lvl6pPr marL="2514600" indent="-228600" eaLnBrk="0" fontAlgn="base" hangingPunct="0">
              <a:spcBef>
                <a:spcPts val="375"/>
              </a:spcBef>
              <a:spcAft>
                <a:spcPct val="0"/>
              </a:spcAft>
              <a:buClr>
                <a:srgbClr val="A28E6A"/>
              </a:buClr>
              <a:buChar char="o"/>
              <a:defRPr sz="2000">
                <a:solidFill>
                  <a:schemeClr val="tx1"/>
                </a:solidFill>
                <a:latin typeface="Perpetua" pitchFamily="18" charset="0"/>
              </a:defRPr>
            </a:lvl6pPr>
            <a:lvl7pPr marL="2971800" indent="-228600" eaLnBrk="0" fontAlgn="base" hangingPunct="0">
              <a:spcBef>
                <a:spcPts val="375"/>
              </a:spcBef>
              <a:spcAft>
                <a:spcPct val="0"/>
              </a:spcAft>
              <a:buClr>
                <a:srgbClr val="A28E6A"/>
              </a:buClr>
              <a:buChar char="o"/>
              <a:defRPr sz="2000">
                <a:solidFill>
                  <a:schemeClr val="tx1"/>
                </a:solidFill>
                <a:latin typeface="Perpetua" pitchFamily="18" charset="0"/>
              </a:defRPr>
            </a:lvl7pPr>
            <a:lvl8pPr marL="3429000" indent="-228600" eaLnBrk="0" fontAlgn="base" hangingPunct="0">
              <a:spcBef>
                <a:spcPts val="375"/>
              </a:spcBef>
              <a:spcAft>
                <a:spcPct val="0"/>
              </a:spcAft>
              <a:buClr>
                <a:srgbClr val="A28E6A"/>
              </a:buClr>
              <a:buChar char="o"/>
              <a:defRPr sz="2000">
                <a:solidFill>
                  <a:schemeClr val="tx1"/>
                </a:solidFill>
                <a:latin typeface="Perpetua" pitchFamily="18" charset="0"/>
              </a:defRPr>
            </a:lvl8pPr>
            <a:lvl9pPr marL="3886200" indent="-228600" eaLnBrk="0" fontAlgn="base" hangingPunct="0">
              <a:spcBef>
                <a:spcPts val="375"/>
              </a:spcBef>
              <a:spcAft>
                <a:spcPct val="0"/>
              </a:spcAft>
              <a:buClr>
                <a:srgbClr val="A28E6A"/>
              </a:buClr>
              <a:buChar char="o"/>
              <a:defRPr sz="2000">
                <a:solidFill>
                  <a:schemeClr val="tx1"/>
                </a:solidFill>
                <a:latin typeface="Perpetua" pitchFamily="18" charset="0"/>
              </a:defRPr>
            </a:lvl9pPr>
          </a:lstStyle>
          <a:p>
            <a:pPr eaLnBrk="1" hangingPunct="1">
              <a:buClrTx/>
              <a:buSzTx/>
              <a:buFont typeface="Wingdings 2" pitchFamily="18" charset="2"/>
              <a:buNone/>
            </a:pPr>
            <a:r>
              <a:rPr lang="en-US" altLang="en-US" sz="1800">
                <a:latin typeface="Arial" pitchFamily="34" charset="0"/>
              </a:rPr>
              <a:t>    In the second gloss “small military unit”, “Large” is the only dependent word of “company” appearing in the dependent word set of “unit”, so the coherence score of gloss 2 is:</a:t>
            </a:r>
          </a:p>
          <a:p>
            <a:pPr algn="ctr" eaLnBrk="1" hangingPunct="1">
              <a:buClrTx/>
              <a:buSzTx/>
              <a:buFont typeface="Wingdings 2" pitchFamily="18" charset="2"/>
              <a:buNone/>
            </a:pPr>
            <a:r>
              <a:rPr lang="en-US" altLang="en-US" sz="1800">
                <a:latin typeface="Arial" pitchFamily="34" charset="0"/>
              </a:rPr>
              <a:t>1.0 × 1.0 × 0.8 = 0.8</a:t>
            </a:r>
          </a:p>
        </p:txBody>
      </p:sp>
      <p:sp>
        <p:nvSpPr>
          <p:cNvPr id="27685" name="Text Box 66"/>
          <p:cNvSpPr txBox="1">
            <a:spLocks noChangeArrowheads="1"/>
          </p:cNvSpPr>
          <p:nvPr/>
        </p:nvSpPr>
        <p:spPr bwMode="auto">
          <a:xfrm>
            <a:off x="4191000" y="3314700"/>
            <a:ext cx="762000" cy="369332"/>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spcBef>
                <a:spcPts val="575"/>
              </a:spcBef>
              <a:buClr>
                <a:schemeClr val="accent1"/>
              </a:buClr>
              <a:buSzPct val="85000"/>
              <a:buFont typeface="Wingdings 2" pitchFamily="18" charset="2"/>
              <a:buChar char=""/>
              <a:defRPr sz="2600">
                <a:solidFill>
                  <a:schemeClr val="tx1"/>
                </a:solidFill>
                <a:latin typeface="Perpetua" pitchFamily="18" charset="0"/>
              </a:defRPr>
            </a:lvl1pPr>
            <a:lvl2pPr marL="742950" indent="-285750">
              <a:spcBef>
                <a:spcPts val="375"/>
              </a:spcBef>
              <a:buClr>
                <a:schemeClr val="accent2"/>
              </a:buClr>
              <a:buSzPct val="85000"/>
              <a:buFont typeface="Wingdings 2" pitchFamily="18" charset="2"/>
              <a:buChar char=""/>
              <a:defRPr sz="2400">
                <a:solidFill>
                  <a:schemeClr val="tx1"/>
                </a:solidFill>
                <a:latin typeface="Perpetua" pitchFamily="18" charset="0"/>
              </a:defRPr>
            </a:lvl2pPr>
            <a:lvl3pPr marL="1143000" indent="-228600">
              <a:spcBef>
                <a:spcPts val="375"/>
              </a:spcBef>
              <a:buClr>
                <a:srgbClr val="E6B1AB"/>
              </a:buClr>
              <a:buSzPct val="85000"/>
              <a:buFont typeface="Wingdings 2" pitchFamily="18" charset="2"/>
              <a:buChar char=""/>
              <a:defRPr sz="2000">
                <a:solidFill>
                  <a:schemeClr val="tx1"/>
                </a:solidFill>
                <a:latin typeface="Perpetua" pitchFamily="18" charset="0"/>
              </a:defRPr>
            </a:lvl3pPr>
            <a:lvl4pPr marL="1600200" indent="-228600">
              <a:spcBef>
                <a:spcPts val="375"/>
              </a:spcBef>
              <a:buClr>
                <a:srgbClr val="A28E6A"/>
              </a:buClr>
              <a:buSzPct val="80000"/>
              <a:buFont typeface="Wingdings 2" pitchFamily="18" charset="2"/>
              <a:buChar char=""/>
              <a:defRPr sz="2000">
                <a:solidFill>
                  <a:schemeClr val="tx1"/>
                </a:solidFill>
                <a:latin typeface="Perpetua" pitchFamily="18" charset="0"/>
              </a:defRPr>
            </a:lvl4pPr>
            <a:lvl5pPr marL="2057400" indent="-228600">
              <a:spcBef>
                <a:spcPts val="375"/>
              </a:spcBef>
              <a:buClr>
                <a:srgbClr val="A28E6A"/>
              </a:buClr>
              <a:buChar char="o"/>
              <a:defRPr sz="2000">
                <a:solidFill>
                  <a:schemeClr val="tx1"/>
                </a:solidFill>
                <a:latin typeface="Perpetua" pitchFamily="18" charset="0"/>
              </a:defRPr>
            </a:lvl5pPr>
            <a:lvl6pPr marL="2514600" indent="-228600" eaLnBrk="0" fontAlgn="base" hangingPunct="0">
              <a:spcBef>
                <a:spcPts val="375"/>
              </a:spcBef>
              <a:spcAft>
                <a:spcPct val="0"/>
              </a:spcAft>
              <a:buClr>
                <a:srgbClr val="A28E6A"/>
              </a:buClr>
              <a:buChar char="o"/>
              <a:defRPr sz="2000">
                <a:solidFill>
                  <a:schemeClr val="tx1"/>
                </a:solidFill>
                <a:latin typeface="Perpetua" pitchFamily="18" charset="0"/>
              </a:defRPr>
            </a:lvl6pPr>
            <a:lvl7pPr marL="2971800" indent="-228600" eaLnBrk="0" fontAlgn="base" hangingPunct="0">
              <a:spcBef>
                <a:spcPts val="375"/>
              </a:spcBef>
              <a:spcAft>
                <a:spcPct val="0"/>
              </a:spcAft>
              <a:buClr>
                <a:srgbClr val="A28E6A"/>
              </a:buClr>
              <a:buChar char="o"/>
              <a:defRPr sz="2000">
                <a:solidFill>
                  <a:schemeClr val="tx1"/>
                </a:solidFill>
                <a:latin typeface="Perpetua" pitchFamily="18" charset="0"/>
              </a:defRPr>
            </a:lvl7pPr>
            <a:lvl8pPr marL="3429000" indent="-228600" eaLnBrk="0" fontAlgn="base" hangingPunct="0">
              <a:spcBef>
                <a:spcPts val="375"/>
              </a:spcBef>
              <a:spcAft>
                <a:spcPct val="0"/>
              </a:spcAft>
              <a:buClr>
                <a:srgbClr val="A28E6A"/>
              </a:buClr>
              <a:buChar char="o"/>
              <a:defRPr sz="2000">
                <a:solidFill>
                  <a:schemeClr val="tx1"/>
                </a:solidFill>
                <a:latin typeface="Perpetua" pitchFamily="18" charset="0"/>
              </a:defRPr>
            </a:lvl8pPr>
            <a:lvl9pPr marL="3886200" indent="-228600" eaLnBrk="0" fontAlgn="base" hangingPunct="0">
              <a:spcBef>
                <a:spcPts val="375"/>
              </a:spcBef>
              <a:spcAft>
                <a:spcPct val="0"/>
              </a:spcAft>
              <a:buClr>
                <a:srgbClr val="A28E6A"/>
              </a:buClr>
              <a:buChar char="o"/>
              <a:defRPr sz="2000">
                <a:solidFill>
                  <a:schemeClr val="tx1"/>
                </a:solidFill>
                <a:latin typeface="Perpetua" pitchFamily="18" charset="0"/>
              </a:defRPr>
            </a:lvl9pPr>
          </a:lstStyle>
          <a:p>
            <a:pPr eaLnBrk="1" hangingPunct="1">
              <a:spcBef>
                <a:spcPct val="50000"/>
              </a:spcBef>
              <a:buClrTx/>
              <a:buSzTx/>
              <a:buFontTx/>
              <a:buNone/>
            </a:pPr>
            <a:r>
              <a:rPr lang="en-US" altLang="en-US" sz="1800">
                <a:latin typeface="Arial" pitchFamily="34" charset="0"/>
              </a:rPr>
              <a:t>large</a:t>
            </a:r>
          </a:p>
        </p:txBody>
      </p:sp>
      <p:sp>
        <p:nvSpPr>
          <p:cNvPr id="27686" name="Text Box 81"/>
          <p:cNvSpPr txBox="1">
            <a:spLocks noChangeArrowheads="1"/>
          </p:cNvSpPr>
          <p:nvPr/>
        </p:nvSpPr>
        <p:spPr bwMode="auto">
          <a:xfrm>
            <a:off x="1981200" y="3318273"/>
            <a:ext cx="762000" cy="369332"/>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spcBef>
                <a:spcPts val="575"/>
              </a:spcBef>
              <a:buClr>
                <a:schemeClr val="accent1"/>
              </a:buClr>
              <a:buSzPct val="85000"/>
              <a:buFont typeface="Wingdings 2" pitchFamily="18" charset="2"/>
              <a:buChar char=""/>
              <a:defRPr sz="2600">
                <a:solidFill>
                  <a:schemeClr val="tx1"/>
                </a:solidFill>
                <a:latin typeface="Perpetua" pitchFamily="18" charset="0"/>
              </a:defRPr>
            </a:lvl1pPr>
            <a:lvl2pPr marL="742950" indent="-285750">
              <a:spcBef>
                <a:spcPts val="375"/>
              </a:spcBef>
              <a:buClr>
                <a:schemeClr val="accent2"/>
              </a:buClr>
              <a:buSzPct val="85000"/>
              <a:buFont typeface="Wingdings 2" pitchFamily="18" charset="2"/>
              <a:buChar char=""/>
              <a:defRPr sz="2400">
                <a:solidFill>
                  <a:schemeClr val="tx1"/>
                </a:solidFill>
                <a:latin typeface="Perpetua" pitchFamily="18" charset="0"/>
              </a:defRPr>
            </a:lvl2pPr>
            <a:lvl3pPr marL="1143000" indent="-228600">
              <a:spcBef>
                <a:spcPts val="375"/>
              </a:spcBef>
              <a:buClr>
                <a:srgbClr val="E6B1AB"/>
              </a:buClr>
              <a:buSzPct val="85000"/>
              <a:buFont typeface="Wingdings 2" pitchFamily="18" charset="2"/>
              <a:buChar char=""/>
              <a:defRPr sz="2000">
                <a:solidFill>
                  <a:schemeClr val="tx1"/>
                </a:solidFill>
                <a:latin typeface="Perpetua" pitchFamily="18" charset="0"/>
              </a:defRPr>
            </a:lvl3pPr>
            <a:lvl4pPr marL="1600200" indent="-228600">
              <a:spcBef>
                <a:spcPts val="375"/>
              </a:spcBef>
              <a:buClr>
                <a:srgbClr val="A28E6A"/>
              </a:buClr>
              <a:buSzPct val="80000"/>
              <a:buFont typeface="Wingdings 2" pitchFamily="18" charset="2"/>
              <a:buChar char=""/>
              <a:defRPr sz="2000">
                <a:solidFill>
                  <a:schemeClr val="tx1"/>
                </a:solidFill>
                <a:latin typeface="Perpetua" pitchFamily="18" charset="0"/>
              </a:defRPr>
            </a:lvl4pPr>
            <a:lvl5pPr marL="2057400" indent="-228600">
              <a:spcBef>
                <a:spcPts val="375"/>
              </a:spcBef>
              <a:buClr>
                <a:srgbClr val="A28E6A"/>
              </a:buClr>
              <a:buChar char="o"/>
              <a:defRPr sz="2000">
                <a:solidFill>
                  <a:schemeClr val="tx1"/>
                </a:solidFill>
                <a:latin typeface="Perpetua" pitchFamily="18" charset="0"/>
              </a:defRPr>
            </a:lvl5pPr>
            <a:lvl6pPr marL="2514600" indent="-228600" eaLnBrk="0" fontAlgn="base" hangingPunct="0">
              <a:spcBef>
                <a:spcPts val="375"/>
              </a:spcBef>
              <a:spcAft>
                <a:spcPct val="0"/>
              </a:spcAft>
              <a:buClr>
                <a:srgbClr val="A28E6A"/>
              </a:buClr>
              <a:buChar char="o"/>
              <a:defRPr sz="2000">
                <a:solidFill>
                  <a:schemeClr val="tx1"/>
                </a:solidFill>
                <a:latin typeface="Perpetua" pitchFamily="18" charset="0"/>
              </a:defRPr>
            </a:lvl6pPr>
            <a:lvl7pPr marL="2971800" indent="-228600" eaLnBrk="0" fontAlgn="base" hangingPunct="0">
              <a:spcBef>
                <a:spcPts val="375"/>
              </a:spcBef>
              <a:spcAft>
                <a:spcPct val="0"/>
              </a:spcAft>
              <a:buClr>
                <a:srgbClr val="A28E6A"/>
              </a:buClr>
              <a:buChar char="o"/>
              <a:defRPr sz="2000">
                <a:solidFill>
                  <a:schemeClr val="tx1"/>
                </a:solidFill>
                <a:latin typeface="Perpetua" pitchFamily="18" charset="0"/>
              </a:defRPr>
            </a:lvl7pPr>
            <a:lvl8pPr marL="3429000" indent="-228600" eaLnBrk="0" fontAlgn="base" hangingPunct="0">
              <a:spcBef>
                <a:spcPts val="375"/>
              </a:spcBef>
              <a:spcAft>
                <a:spcPct val="0"/>
              </a:spcAft>
              <a:buClr>
                <a:srgbClr val="A28E6A"/>
              </a:buClr>
              <a:buChar char="o"/>
              <a:defRPr sz="2000">
                <a:solidFill>
                  <a:schemeClr val="tx1"/>
                </a:solidFill>
                <a:latin typeface="Perpetua" pitchFamily="18" charset="0"/>
              </a:defRPr>
            </a:lvl8pPr>
            <a:lvl9pPr marL="3886200" indent="-228600" eaLnBrk="0" fontAlgn="base" hangingPunct="0">
              <a:spcBef>
                <a:spcPts val="375"/>
              </a:spcBef>
              <a:spcAft>
                <a:spcPct val="0"/>
              </a:spcAft>
              <a:buClr>
                <a:srgbClr val="A28E6A"/>
              </a:buClr>
              <a:buChar char="o"/>
              <a:defRPr sz="2000">
                <a:solidFill>
                  <a:schemeClr val="tx1"/>
                </a:solidFill>
                <a:latin typeface="Perpetua" pitchFamily="18" charset="0"/>
              </a:defRPr>
            </a:lvl9pPr>
          </a:lstStyle>
          <a:p>
            <a:pPr eaLnBrk="1" hangingPunct="1">
              <a:spcBef>
                <a:spcPct val="50000"/>
              </a:spcBef>
              <a:buClrTx/>
              <a:buSzTx/>
              <a:buFontTx/>
              <a:buNone/>
            </a:pPr>
            <a:r>
              <a:rPr lang="en-US" altLang="en-US" sz="1800">
                <a:latin typeface="Arial" pitchFamily="34" charset="0"/>
              </a:rPr>
              <a:t>small</a:t>
            </a:r>
          </a:p>
        </p:txBody>
      </p:sp>
      <p:sp>
        <p:nvSpPr>
          <p:cNvPr id="27687" name="Text Box 128"/>
          <p:cNvSpPr txBox="1">
            <a:spLocks noChangeArrowheads="1"/>
          </p:cNvSpPr>
          <p:nvPr/>
        </p:nvSpPr>
        <p:spPr bwMode="auto">
          <a:xfrm>
            <a:off x="1524000" y="4286250"/>
            <a:ext cx="685800" cy="369332"/>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spcBef>
                <a:spcPts val="575"/>
              </a:spcBef>
              <a:buClr>
                <a:schemeClr val="accent1"/>
              </a:buClr>
              <a:buSzPct val="85000"/>
              <a:buFont typeface="Wingdings 2" pitchFamily="18" charset="2"/>
              <a:buChar char=""/>
              <a:defRPr sz="2600">
                <a:solidFill>
                  <a:schemeClr val="tx1"/>
                </a:solidFill>
                <a:latin typeface="Perpetua" pitchFamily="18" charset="0"/>
              </a:defRPr>
            </a:lvl1pPr>
            <a:lvl2pPr marL="742950" indent="-285750">
              <a:spcBef>
                <a:spcPts val="375"/>
              </a:spcBef>
              <a:buClr>
                <a:schemeClr val="accent2"/>
              </a:buClr>
              <a:buSzPct val="85000"/>
              <a:buFont typeface="Wingdings 2" pitchFamily="18" charset="2"/>
              <a:buChar char=""/>
              <a:defRPr sz="2400">
                <a:solidFill>
                  <a:schemeClr val="tx1"/>
                </a:solidFill>
                <a:latin typeface="Perpetua" pitchFamily="18" charset="0"/>
              </a:defRPr>
            </a:lvl2pPr>
            <a:lvl3pPr marL="1143000" indent="-228600">
              <a:spcBef>
                <a:spcPts val="375"/>
              </a:spcBef>
              <a:buClr>
                <a:srgbClr val="E6B1AB"/>
              </a:buClr>
              <a:buSzPct val="85000"/>
              <a:buFont typeface="Wingdings 2" pitchFamily="18" charset="2"/>
              <a:buChar char=""/>
              <a:defRPr sz="2000">
                <a:solidFill>
                  <a:schemeClr val="tx1"/>
                </a:solidFill>
                <a:latin typeface="Perpetua" pitchFamily="18" charset="0"/>
              </a:defRPr>
            </a:lvl3pPr>
            <a:lvl4pPr marL="1600200" indent="-228600">
              <a:spcBef>
                <a:spcPts val="375"/>
              </a:spcBef>
              <a:buClr>
                <a:srgbClr val="A28E6A"/>
              </a:buClr>
              <a:buSzPct val="80000"/>
              <a:buFont typeface="Wingdings 2" pitchFamily="18" charset="2"/>
              <a:buChar char=""/>
              <a:defRPr sz="2000">
                <a:solidFill>
                  <a:schemeClr val="tx1"/>
                </a:solidFill>
                <a:latin typeface="Perpetua" pitchFamily="18" charset="0"/>
              </a:defRPr>
            </a:lvl4pPr>
            <a:lvl5pPr marL="2057400" indent="-228600">
              <a:spcBef>
                <a:spcPts val="375"/>
              </a:spcBef>
              <a:buClr>
                <a:srgbClr val="A28E6A"/>
              </a:buClr>
              <a:buChar char="o"/>
              <a:defRPr sz="2000">
                <a:solidFill>
                  <a:schemeClr val="tx1"/>
                </a:solidFill>
                <a:latin typeface="Perpetua" pitchFamily="18" charset="0"/>
              </a:defRPr>
            </a:lvl5pPr>
            <a:lvl6pPr marL="2514600" indent="-228600" eaLnBrk="0" fontAlgn="base" hangingPunct="0">
              <a:spcBef>
                <a:spcPts val="375"/>
              </a:spcBef>
              <a:spcAft>
                <a:spcPct val="0"/>
              </a:spcAft>
              <a:buClr>
                <a:srgbClr val="A28E6A"/>
              </a:buClr>
              <a:buChar char="o"/>
              <a:defRPr sz="2000">
                <a:solidFill>
                  <a:schemeClr val="tx1"/>
                </a:solidFill>
                <a:latin typeface="Perpetua" pitchFamily="18" charset="0"/>
              </a:defRPr>
            </a:lvl6pPr>
            <a:lvl7pPr marL="2971800" indent="-228600" eaLnBrk="0" fontAlgn="base" hangingPunct="0">
              <a:spcBef>
                <a:spcPts val="375"/>
              </a:spcBef>
              <a:spcAft>
                <a:spcPct val="0"/>
              </a:spcAft>
              <a:buClr>
                <a:srgbClr val="A28E6A"/>
              </a:buClr>
              <a:buChar char="o"/>
              <a:defRPr sz="2000">
                <a:solidFill>
                  <a:schemeClr val="tx1"/>
                </a:solidFill>
                <a:latin typeface="Perpetua" pitchFamily="18" charset="0"/>
              </a:defRPr>
            </a:lvl7pPr>
            <a:lvl8pPr marL="3429000" indent="-228600" eaLnBrk="0" fontAlgn="base" hangingPunct="0">
              <a:spcBef>
                <a:spcPts val="375"/>
              </a:spcBef>
              <a:spcAft>
                <a:spcPct val="0"/>
              </a:spcAft>
              <a:buClr>
                <a:srgbClr val="A28E6A"/>
              </a:buClr>
              <a:buChar char="o"/>
              <a:defRPr sz="2000">
                <a:solidFill>
                  <a:schemeClr val="tx1"/>
                </a:solidFill>
                <a:latin typeface="Perpetua" pitchFamily="18" charset="0"/>
              </a:defRPr>
            </a:lvl8pPr>
            <a:lvl9pPr marL="3886200" indent="-228600" eaLnBrk="0" fontAlgn="base" hangingPunct="0">
              <a:spcBef>
                <a:spcPts val="375"/>
              </a:spcBef>
              <a:spcAft>
                <a:spcPct val="0"/>
              </a:spcAft>
              <a:buClr>
                <a:srgbClr val="A28E6A"/>
              </a:buClr>
              <a:buChar char="o"/>
              <a:defRPr sz="2000">
                <a:solidFill>
                  <a:schemeClr val="tx1"/>
                </a:solidFill>
                <a:latin typeface="Perpetua" pitchFamily="18" charset="0"/>
              </a:defRPr>
            </a:lvl9pPr>
          </a:lstStyle>
          <a:p>
            <a:pPr eaLnBrk="1" hangingPunct="1">
              <a:spcBef>
                <a:spcPct val="50000"/>
              </a:spcBef>
              <a:buClrTx/>
              <a:buSzTx/>
              <a:buFontTx/>
              <a:buNone/>
            </a:pPr>
            <a:r>
              <a:rPr lang="en-US" altLang="en-US" sz="1800">
                <a:latin typeface="Arial" pitchFamily="34" charset="0"/>
              </a:rPr>
              <a:t>unit</a:t>
            </a:r>
          </a:p>
        </p:txBody>
      </p:sp>
      <p:sp>
        <p:nvSpPr>
          <p:cNvPr id="27688" name="Text Box 130"/>
          <p:cNvSpPr txBox="1">
            <a:spLocks noChangeArrowheads="1"/>
          </p:cNvSpPr>
          <p:nvPr/>
        </p:nvSpPr>
        <p:spPr bwMode="auto">
          <a:xfrm>
            <a:off x="762000" y="3771900"/>
            <a:ext cx="1219200" cy="369332"/>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spcBef>
                <a:spcPts val="575"/>
              </a:spcBef>
              <a:buClr>
                <a:schemeClr val="accent1"/>
              </a:buClr>
              <a:buSzPct val="85000"/>
              <a:buFont typeface="Wingdings 2" pitchFamily="18" charset="2"/>
              <a:buChar char=""/>
              <a:defRPr sz="2600">
                <a:solidFill>
                  <a:schemeClr val="tx1"/>
                </a:solidFill>
                <a:latin typeface="Perpetua" pitchFamily="18" charset="0"/>
              </a:defRPr>
            </a:lvl1pPr>
            <a:lvl2pPr marL="742950" indent="-285750">
              <a:spcBef>
                <a:spcPts val="375"/>
              </a:spcBef>
              <a:buClr>
                <a:schemeClr val="accent2"/>
              </a:buClr>
              <a:buSzPct val="85000"/>
              <a:buFont typeface="Wingdings 2" pitchFamily="18" charset="2"/>
              <a:buChar char=""/>
              <a:defRPr sz="2400">
                <a:solidFill>
                  <a:schemeClr val="tx1"/>
                </a:solidFill>
                <a:latin typeface="Perpetua" pitchFamily="18" charset="0"/>
              </a:defRPr>
            </a:lvl2pPr>
            <a:lvl3pPr marL="1143000" indent="-228600">
              <a:spcBef>
                <a:spcPts val="375"/>
              </a:spcBef>
              <a:buClr>
                <a:srgbClr val="E6B1AB"/>
              </a:buClr>
              <a:buSzPct val="85000"/>
              <a:buFont typeface="Wingdings 2" pitchFamily="18" charset="2"/>
              <a:buChar char=""/>
              <a:defRPr sz="2000">
                <a:solidFill>
                  <a:schemeClr val="tx1"/>
                </a:solidFill>
                <a:latin typeface="Perpetua" pitchFamily="18" charset="0"/>
              </a:defRPr>
            </a:lvl3pPr>
            <a:lvl4pPr marL="1600200" indent="-228600">
              <a:spcBef>
                <a:spcPts val="375"/>
              </a:spcBef>
              <a:buClr>
                <a:srgbClr val="A28E6A"/>
              </a:buClr>
              <a:buSzPct val="80000"/>
              <a:buFont typeface="Wingdings 2" pitchFamily="18" charset="2"/>
              <a:buChar char=""/>
              <a:defRPr sz="2000">
                <a:solidFill>
                  <a:schemeClr val="tx1"/>
                </a:solidFill>
                <a:latin typeface="Perpetua" pitchFamily="18" charset="0"/>
              </a:defRPr>
            </a:lvl4pPr>
            <a:lvl5pPr marL="2057400" indent="-228600">
              <a:spcBef>
                <a:spcPts val="375"/>
              </a:spcBef>
              <a:buClr>
                <a:srgbClr val="A28E6A"/>
              </a:buClr>
              <a:buChar char="o"/>
              <a:defRPr sz="2000">
                <a:solidFill>
                  <a:schemeClr val="tx1"/>
                </a:solidFill>
                <a:latin typeface="Perpetua" pitchFamily="18" charset="0"/>
              </a:defRPr>
            </a:lvl5pPr>
            <a:lvl6pPr marL="2514600" indent="-228600" eaLnBrk="0" fontAlgn="base" hangingPunct="0">
              <a:spcBef>
                <a:spcPts val="375"/>
              </a:spcBef>
              <a:spcAft>
                <a:spcPct val="0"/>
              </a:spcAft>
              <a:buClr>
                <a:srgbClr val="A28E6A"/>
              </a:buClr>
              <a:buChar char="o"/>
              <a:defRPr sz="2000">
                <a:solidFill>
                  <a:schemeClr val="tx1"/>
                </a:solidFill>
                <a:latin typeface="Perpetua" pitchFamily="18" charset="0"/>
              </a:defRPr>
            </a:lvl6pPr>
            <a:lvl7pPr marL="2971800" indent="-228600" eaLnBrk="0" fontAlgn="base" hangingPunct="0">
              <a:spcBef>
                <a:spcPts val="375"/>
              </a:spcBef>
              <a:spcAft>
                <a:spcPct val="0"/>
              </a:spcAft>
              <a:buClr>
                <a:srgbClr val="A28E6A"/>
              </a:buClr>
              <a:buChar char="o"/>
              <a:defRPr sz="2000">
                <a:solidFill>
                  <a:schemeClr val="tx1"/>
                </a:solidFill>
                <a:latin typeface="Perpetua" pitchFamily="18" charset="0"/>
              </a:defRPr>
            </a:lvl7pPr>
            <a:lvl8pPr marL="3429000" indent="-228600" eaLnBrk="0" fontAlgn="base" hangingPunct="0">
              <a:spcBef>
                <a:spcPts val="375"/>
              </a:spcBef>
              <a:spcAft>
                <a:spcPct val="0"/>
              </a:spcAft>
              <a:buClr>
                <a:srgbClr val="A28E6A"/>
              </a:buClr>
              <a:buChar char="o"/>
              <a:defRPr sz="2000">
                <a:solidFill>
                  <a:schemeClr val="tx1"/>
                </a:solidFill>
                <a:latin typeface="Perpetua" pitchFamily="18" charset="0"/>
              </a:defRPr>
            </a:lvl8pPr>
            <a:lvl9pPr marL="3886200" indent="-228600" eaLnBrk="0" fontAlgn="base" hangingPunct="0">
              <a:spcBef>
                <a:spcPts val="375"/>
              </a:spcBef>
              <a:spcAft>
                <a:spcPct val="0"/>
              </a:spcAft>
              <a:buClr>
                <a:srgbClr val="A28E6A"/>
              </a:buClr>
              <a:buChar char="o"/>
              <a:defRPr sz="2000">
                <a:solidFill>
                  <a:schemeClr val="tx1"/>
                </a:solidFill>
                <a:latin typeface="Perpetua" pitchFamily="18" charset="0"/>
              </a:defRPr>
            </a:lvl9pPr>
          </a:lstStyle>
          <a:p>
            <a:pPr eaLnBrk="1" hangingPunct="1">
              <a:spcBef>
                <a:spcPct val="50000"/>
              </a:spcBef>
              <a:buClrTx/>
              <a:buSzTx/>
              <a:buFontTx/>
              <a:buNone/>
            </a:pPr>
            <a:r>
              <a:rPr lang="en-US" altLang="en-US" sz="1800">
                <a:latin typeface="Arial" pitchFamily="34" charset="0"/>
              </a:rPr>
              <a:t>converter </a:t>
            </a:r>
          </a:p>
        </p:txBody>
      </p:sp>
      <p:sp>
        <p:nvSpPr>
          <p:cNvPr id="27689" name="Line 131"/>
          <p:cNvSpPr>
            <a:spLocks noChangeShapeType="1"/>
          </p:cNvSpPr>
          <p:nvPr/>
        </p:nvSpPr>
        <p:spPr bwMode="auto">
          <a:xfrm flipH="1" flipV="1">
            <a:off x="1600200" y="4057650"/>
            <a:ext cx="228600" cy="228600"/>
          </a:xfrm>
          <a:prstGeom prst="line">
            <a:avLst/>
          </a:prstGeom>
          <a:noFill/>
          <a:ln w="9525">
            <a:solidFill>
              <a:schemeClr val="tx1"/>
            </a:solidFill>
            <a:round/>
            <a:headEnd type="triangle" w="med" len="med"/>
            <a:tailEnd/>
          </a:ln>
          <a:extLst>
            <a:ext uri="{909E8E84-426E-40DD-AFC4-6F175D3DCCD1}">
              <a14:hiddenFill xmlns:a14="http://schemas.microsoft.com/office/drawing/2010/main">
                <a:noFill/>
              </a14:hiddenFill>
            </a:ext>
          </a:extLst>
        </p:spPr>
        <p:txBody>
          <a:bodyPr/>
          <a:lstStyle/>
          <a:p>
            <a:endParaRPr lang="en-US"/>
          </a:p>
        </p:txBody>
      </p:sp>
      <p:sp>
        <p:nvSpPr>
          <p:cNvPr id="27690" name="Text Box 146"/>
          <p:cNvSpPr txBox="1">
            <a:spLocks noChangeArrowheads="1"/>
          </p:cNvSpPr>
          <p:nvPr/>
        </p:nvSpPr>
        <p:spPr bwMode="auto">
          <a:xfrm>
            <a:off x="1219200" y="4057650"/>
            <a:ext cx="5334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ts val="575"/>
              </a:spcBef>
              <a:buClr>
                <a:schemeClr val="accent1"/>
              </a:buClr>
              <a:buSzPct val="85000"/>
              <a:buFont typeface="Wingdings 2" pitchFamily="18" charset="2"/>
              <a:buChar char=""/>
              <a:defRPr sz="2600">
                <a:solidFill>
                  <a:schemeClr val="tx1"/>
                </a:solidFill>
                <a:latin typeface="Perpetua" pitchFamily="18" charset="0"/>
              </a:defRPr>
            </a:lvl1pPr>
            <a:lvl2pPr marL="742950" indent="-285750">
              <a:spcBef>
                <a:spcPts val="375"/>
              </a:spcBef>
              <a:buClr>
                <a:schemeClr val="accent2"/>
              </a:buClr>
              <a:buSzPct val="85000"/>
              <a:buFont typeface="Wingdings 2" pitchFamily="18" charset="2"/>
              <a:buChar char=""/>
              <a:defRPr sz="2400">
                <a:solidFill>
                  <a:schemeClr val="tx1"/>
                </a:solidFill>
                <a:latin typeface="Perpetua" pitchFamily="18" charset="0"/>
              </a:defRPr>
            </a:lvl2pPr>
            <a:lvl3pPr marL="1143000" indent="-228600">
              <a:spcBef>
                <a:spcPts val="375"/>
              </a:spcBef>
              <a:buClr>
                <a:srgbClr val="E6B1AB"/>
              </a:buClr>
              <a:buSzPct val="85000"/>
              <a:buFont typeface="Wingdings 2" pitchFamily="18" charset="2"/>
              <a:buChar char=""/>
              <a:defRPr sz="2000">
                <a:solidFill>
                  <a:schemeClr val="tx1"/>
                </a:solidFill>
                <a:latin typeface="Perpetua" pitchFamily="18" charset="0"/>
              </a:defRPr>
            </a:lvl3pPr>
            <a:lvl4pPr marL="1600200" indent="-228600">
              <a:spcBef>
                <a:spcPts val="375"/>
              </a:spcBef>
              <a:buClr>
                <a:srgbClr val="A28E6A"/>
              </a:buClr>
              <a:buSzPct val="80000"/>
              <a:buFont typeface="Wingdings 2" pitchFamily="18" charset="2"/>
              <a:buChar char=""/>
              <a:defRPr sz="2000">
                <a:solidFill>
                  <a:schemeClr val="tx1"/>
                </a:solidFill>
                <a:latin typeface="Perpetua" pitchFamily="18" charset="0"/>
              </a:defRPr>
            </a:lvl4pPr>
            <a:lvl5pPr marL="2057400" indent="-228600">
              <a:spcBef>
                <a:spcPts val="375"/>
              </a:spcBef>
              <a:buClr>
                <a:srgbClr val="A28E6A"/>
              </a:buClr>
              <a:buChar char="o"/>
              <a:defRPr sz="2000">
                <a:solidFill>
                  <a:schemeClr val="tx1"/>
                </a:solidFill>
                <a:latin typeface="Perpetua" pitchFamily="18" charset="0"/>
              </a:defRPr>
            </a:lvl5pPr>
            <a:lvl6pPr marL="2514600" indent="-228600" eaLnBrk="0" fontAlgn="base" hangingPunct="0">
              <a:spcBef>
                <a:spcPts val="375"/>
              </a:spcBef>
              <a:spcAft>
                <a:spcPct val="0"/>
              </a:spcAft>
              <a:buClr>
                <a:srgbClr val="A28E6A"/>
              </a:buClr>
              <a:buChar char="o"/>
              <a:defRPr sz="2000">
                <a:solidFill>
                  <a:schemeClr val="tx1"/>
                </a:solidFill>
                <a:latin typeface="Perpetua" pitchFamily="18" charset="0"/>
              </a:defRPr>
            </a:lvl6pPr>
            <a:lvl7pPr marL="2971800" indent="-228600" eaLnBrk="0" fontAlgn="base" hangingPunct="0">
              <a:spcBef>
                <a:spcPts val="375"/>
              </a:spcBef>
              <a:spcAft>
                <a:spcPct val="0"/>
              </a:spcAft>
              <a:buClr>
                <a:srgbClr val="A28E6A"/>
              </a:buClr>
              <a:buChar char="o"/>
              <a:defRPr sz="2000">
                <a:solidFill>
                  <a:schemeClr val="tx1"/>
                </a:solidFill>
                <a:latin typeface="Perpetua" pitchFamily="18" charset="0"/>
              </a:defRPr>
            </a:lvl7pPr>
            <a:lvl8pPr marL="3429000" indent="-228600" eaLnBrk="0" fontAlgn="base" hangingPunct="0">
              <a:spcBef>
                <a:spcPts val="375"/>
              </a:spcBef>
              <a:spcAft>
                <a:spcPct val="0"/>
              </a:spcAft>
              <a:buClr>
                <a:srgbClr val="A28E6A"/>
              </a:buClr>
              <a:buChar char="o"/>
              <a:defRPr sz="2000">
                <a:solidFill>
                  <a:schemeClr val="tx1"/>
                </a:solidFill>
                <a:latin typeface="Perpetua" pitchFamily="18" charset="0"/>
              </a:defRPr>
            </a:lvl8pPr>
            <a:lvl9pPr marL="3886200" indent="-228600" eaLnBrk="0" fontAlgn="base" hangingPunct="0">
              <a:spcBef>
                <a:spcPts val="375"/>
              </a:spcBef>
              <a:spcAft>
                <a:spcPct val="0"/>
              </a:spcAft>
              <a:buClr>
                <a:srgbClr val="A28E6A"/>
              </a:buClr>
              <a:buChar char="o"/>
              <a:defRPr sz="2000">
                <a:solidFill>
                  <a:schemeClr val="tx1"/>
                </a:solidFill>
                <a:latin typeface="Perpetua" pitchFamily="18" charset="0"/>
              </a:defRPr>
            </a:lvl9pPr>
          </a:lstStyle>
          <a:p>
            <a:pPr eaLnBrk="1" hangingPunct="1">
              <a:spcBef>
                <a:spcPct val="50000"/>
              </a:spcBef>
              <a:buClrTx/>
              <a:buSzTx/>
              <a:buFontTx/>
              <a:buNone/>
            </a:pPr>
            <a:r>
              <a:rPr lang="en-US" altLang="en-US" sz="1800">
                <a:latin typeface="Arial" pitchFamily="34" charset="0"/>
              </a:rPr>
              <a:t>0.9</a:t>
            </a:r>
          </a:p>
        </p:txBody>
      </p:sp>
      <p:sp>
        <p:nvSpPr>
          <p:cNvPr id="27691" name="Line 152"/>
          <p:cNvSpPr>
            <a:spLocks noChangeShapeType="1"/>
          </p:cNvSpPr>
          <p:nvPr/>
        </p:nvSpPr>
        <p:spPr bwMode="auto">
          <a:xfrm flipH="1">
            <a:off x="1981200" y="3600450"/>
            <a:ext cx="457200" cy="685800"/>
          </a:xfrm>
          <a:prstGeom prst="line">
            <a:avLst/>
          </a:prstGeom>
          <a:noFill/>
          <a:ln w="9525">
            <a:solidFill>
              <a:schemeClr val="tx1"/>
            </a:solidFill>
            <a:round/>
            <a:headEnd type="triangle" w="med" len="med"/>
            <a:tailEnd/>
          </a:ln>
          <a:extLst>
            <a:ext uri="{909E8E84-426E-40DD-AFC4-6F175D3DCCD1}">
              <a14:hiddenFill xmlns:a14="http://schemas.microsoft.com/office/drawing/2010/main">
                <a:noFill/>
              </a14:hiddenFill>
            </a:ext>
          </a:extLst>
        </p:spPr>
        <p:txBody>
          <a:bodyPr/>
          <a:lstStyle/>
          <a:p>
            <a:endParaRPr lang="en-US"/>
          </a:p>
        </p:txBody>
      </p:sp>
      <p:sp>
        <p:nvSpPr>
          <p:cNvPr id="27692" name="Line 153"/>
          <p:cNvSpPr>
            <a:spLocks noChangeShapeType="1"/>
          </p:cNvSpPr>
          <p:nvPr/>
        </p:nvSpPr>
        <p:spPr bwMode="auto">
          <a:xfrm flipH="1">
            <a:off x="2209800" y="3600450"/>
            <a:ext cx="1981200" cy="685800"/>
          </a:xfrm>
          <a:prstGeom prst="line">
            <a:avLst/>
          </a:prstGeom>
          <a:noFill/>
          <a:ln w="9525">
            <a:solidFill>
              <a:schemeClr val="tx1"/>
            </a:solidFill>
            <a:round/>
            <a:headEnd type="triangle" w="med" len="med"/>
            <a:tailEnd/>
          </a:ln>
          <a:extLst>
            <a:ext uri="{909E8E84-426E-40DD-AFC4-6F175D3DCCD1}">
              <a14:hiddenFill xmlns:a14="http://schemas.microsoft.com/office/drawing/2010/main">
                <a:noFill/>
              </a14:hiddenFill>
            </a:ext>
          </a:extLst>
        </p:spPr>
        <p:txBody>
          <a:bodyPr/>
          <a:lstStyle/>
          <a:p>
            <a:endParaRPr lang="en-US"/>
          </a:p>
        </p:txBody>
      </p:sp>
      <p:sp>
        <p:nvSpPr>
          <p:cNvPr id="27693" name="Text Box 154"/>
          <p:cNvSpPr txBox="1">
            <a:spLocks noChangeArrowheads="1"/>
          </p:cNvSpPr>
          <p:nvPr/>
        </p:nvSpPr>
        <p:spPr bwMode="auto">
          <a:xfrm>
            <a:off x="2209800" y="3771900"/>
            <a:ext cx="533400" cy="2750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ts val="575"/>
              </a:spcBef>
              <a:buClr>
                <a:schemeClr val="accent1"/>
              </a:buClr>
              <a:buSzPct val="85000"/>
              <a:buFont typeface="Wingdings 2" pitchFamily="18" charset="2"/>
              <a:buChar char=""/>
              <a:defRPr sz="2600">
                <a:solidFill>
                  <a:schemeClr val="tx1"/>
                </a:solidFill>
                <a:latin typeface="Perpetua" pitchFamily="18" charset="0"/>
              </a:defRPr>
            </a:lvl1pPr>
            <a:lvl2pPr marL="742950" indent="-285750">
              <a:spcBef>
                <a:spcPts val="375"/>
              </a:spcBef>
              <a:buClr>
                <a:schemeClr val="accent2"/>
              </a:buClr>
              <a:buSzPct val="85000"/>
              <a:buFont typeface="Wingdings 2" pitchFamily="18" charset="2"/>
              <a:buChar char=""/>
              <a:defRPr sz="2400">
                <a:solidFill>
                  <a:schemeClr val="tx1"/>
                </a:solidFill>
                <a:latin typeface="Perpetua" pitchFamily="18" charset="0"/>
              </a:defRPr>
            </a:lvl2pPr>
            <a:lvl3pPr marL="1143000" indent="-228600">
              <a:spcBef>
                <a:spcPts val="375"/>
              </a:spcBef>
              <a:buClr>
                <a:srgbClr val="E6B1AB"/>
              </a:buClr>
              <a:buSzPct val="85000"/>
              <a:buFont typeface="Wingdings 2" pitchFamily="18" charset="2"/>
              <a:buChar char=""/>
              <a:defRPr sz="2000">
                <a:solidFill>
                  <a:schemeClr val="tx1"/>
                </a:solidFill>
                <a:latin typeface="Perpetua" pitchFamily="18" charset="0"/>
              </a:defRPr>
            </a:lvl3pPr>
            <a:lvl4pPr marL="1600200" indent="-228600">
              <a:spcBef>
                <a:spcPts val="375"/>
              </a:spcBef>
              <a:buClr>
                <a:srgbClr val="A28E6A"/>
              </a:buClr>
              <a:buSzPct val="80000"/>
              <a:buFont typeface="Wingdings 2" pitchFamily="18" charset="2"/>
              <a:buChar char=""/>
              <a:defRPr sz="2000">
                <a:solidFill>
                  <a:schemeClr val="tx1"/>
                </a:solidFill>
                <a:latin typeface="Perpetua" pitchFamily="18" charset="0"/>
              </a:defRPr>
            </a:lvl4pPr>
            <a:lvl5pPr marL="2057400" indent="-228600">
              <a:spcBef>
                <a:spcPts val="375"/>
              </a:spcBef>
              <a:buClr>
                <a:srgbClr val="A28E6A"/>
              </a:buClr>
              <a:buChar char="o"/>
              <a:defRPr sz="2000">
                <a:solidFill>
                  <a:schemeClr val="tx1"/>
                </a:solidFill>
                <a:latin typeface="Perpetua" pitchFamily="18" charset="0"/>
              </a:defRPr>
            </a:lvl5pPr>
            <a:lvl6pPr marL="2514600" indent="-228600" eaLnBrk="0" fontAlgn="base" hangingPunct="0">
              <a:spcBef>
                <a:spcPts val="375"/>
              </a:spcBef>
              <a:spcAft>
                <a:spcPct val="0"/>
              </a:spcAft>
              <a:buClr>
                <a:srgbClr val="A28E6A"/>
              </a:buClr>
              <a:buChar char="o"/>
              <a:defRPr sz="2000">
                <a:solidFill>
                  <a:schemeClr val="tx1"/>
                </a:solidFill>
                <a:latin typeface="Perpetua" pitchFamily="18" charset="0"/>
              </a:defRPr>
            </a:lvl6pPr>
            <a:lvl7pPr marL="2971800" indent="-228600" eaLnBrk="0" fontAlgn="base" hangingPunct="0">
              <a:spcBef>
                <a:spcPts val="375"/>
              </a:spcBef>
              <a:spcAft>
                <a:spcPct val="0"/>
              </a:spcAft>
              <a:buClr>
                <a:srgbClr val="A28E6A"/>
              </a:buClr>
              <a:buChar char="o"/>
              <a:defRPr sz="2000">
                <a:solidFill>
                  <a:schemeClr val="tx1"/>
                </a:solidFill>
                <a:latin typeface="Perpetua" pitchFamily="18" charset="0"/>
              </a:defRPr>
            </a:lvl7pPr>
            <a:lvl8pPr marL="3429000" indent="-228600" eaLnBrk="0" fontAlgn="base" hangingPunct="0">
              <a:spcBef>
                <a:spcPts val="375"/>
              </a:spcBef>
              <a:spcAft>
                <a:spcPct val="0"/>
              </a:spcAft>
              <a:buClr>
                <a:srgbClr val="A28E6A"/>
              </a:buClr>
              <a:buChar char="o"/>
              <a:defRPr sz="2000">
                <a:solidFill>
                  <a:schemeClr val="tx1"/>
                </a:solidFill>
                <a:latin typeface="Perpetua" pitchFamily="18" charset="0"/>
              </a:defRPr>
            </a:lvl8pPr>
            <a:lvl9pPr marL="3886200" indent="-228600" eaLnBrk="0" fontAlgn="base" hangingPunct="0">
              <a:spcBef>
                <a:spcPts val="375"/>
              </a:spcBef>
              <a:spcAft>
                <a:spcPct val="0"/>
              </a:spcAft>
              <a:buClr>
                <a:srgbClr val="A28E6A"/>
              </a:buClr>
              <a:buChar char="o"/>
              <a:defRPr sz="2000">
                <a:solidFill>
                  <a:schemeClr val="tx1"/>
                </a:solidFill>
                <a:latin typeface="Perpetua" pitchFamily="18" charset="0"/>
              </a:defRPr>
            </a:lvl9pPr>
          </a:lstStyle>
          <a:p>
            <a:pPr eaLnBrk="1" hangingPunct="1">
              <a:spcBef>
                <a:spcPct val="50000"/>
              </a:spcBef>
              <a:buClrTx/>
              <a:buSzTx/>
              <a:buFontTx/>
              <a:buNone/>
            </a:pPr>
            <a:r>
              <a:rPr lang="en-US" altLang="en-US" sz="1800">
                <a:latin typeface="Arial" pitchFamily="34" charset="0"/>
              </a:rPr>
              <a:t>0.8</a:t>
            </a:r>
          </a:p>
        </p:txBody>
      </p:sp>
      <p:sp>
        <p:nvSpPr>
          <p:cNvPr id="27694" name="Text Box 155"/>
          <p:cNvSpPr txBox="1">
            <a:spLocks noChangeArrowheads="1"/>
          </p:cNvSpPr>
          <p:nvPr/>
        </p:nvSpPr>
        <p:spPr bwMode="auto">
          <a:xfrm>
            <a:off x="2895600" y="3714750"/>
            <a:ext cx="5334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ts val="575"/>
              </a:spcBef>
              <a:buClr>
                <a:schemeClr val="accent1"/>
              </a:buClr>
              <a:buSzPct val="85000"/>
              <a:buFont typeface="Wingdings 2" pitchFamily="18" charset="2"/>
              <a:buChar char=""/>
              <a:defRPr sz="2600">
                <a:solidFill>
                  <a:schemeClr val="tx1"/>
                </a:solidFill>
                <a:latin typeface="Perpetua" pitchFamily="18" charset="0"/>
              </a:defRPr>
            </a:lvl1pPr>
            <a:lvl2pPr marL="742950" indent="-285750">
              <a:spcBef>
                <a:spcPts val="375"/>
              </a:spcBef>
              <a:buClr>
                <a:schemeClr val="accent2"/>
              </a:buClr>
              <a:buSzPct val="85000"/>
              <a:buFont typeface="Wingdings 2" pitchFamily="18" charset="2"/>
              <a:buChar char=""/>
              <a:defRPr sz="2400">
                <a:solidFill>
                  <a:schemeClr val="tx1"/>
                </a:solidFill>
                <a:latin typeface="Perpetua" pitchFamily="18" charset="0"/>
              </a:defRPr>
            </a:lvl2pPr>
            <a:lvl3pPr marL="1143000" indent="-228600">
              <a:spcBef>
                <a:spcPts val="375"/>
              </a:spcBef>
              <a:buClr>
                <a:srgbClr val="E6B1AB"/>
              </a:buClr>
              <a:buSzPct val="85000"/>
              <a:buFont typeface="Wingdings 2" pitchFamily="18" charset="2"/>
              <a:buChar char=""/>
              <a:defRPr sz="2000">
                <a:solidFill>
                  <a:schemeClr val="tx1"/>
                </a:solidFill>
                <a:latin typeface="Perpetua" pitchFamily="18" charset="0"/>
              </a:defRPr>
            </a:lvl3pPr>
            <a:lvl4pPr marL="1600200" indent="-228600">
              <a:spcBef>
                <a:spcPts val="375"/>
              </a:spcBef>
              <a:buClr>
                <a:srgbClr val="A28E6A"/>
              </a:buClr>
              <a:buSzPct val="80000"/>
              <a:buFont typeface="Wingdings 2" pitchFamily="18" charset="2"/>
              <a:buChar char=""/>
              <a:defRPr sz="2000">
                <a:solidFill>
                  <a:schemeClr val="tx1"/>
                </a:solidFill>
                <a:latin typeface="Perpetua" pitchFamily="18" charset="0"/>
              </a:defRPr>
            </a:lvl4pPr>
            <a:lvl5pPr marL="2057400" indent="-228600">
              <a:spcBef>
                <a:spcPts val="375"/>
              </a:spcBef>
              <a:buClr>
                <a:srgbClr val="A28E6A"/>
              </a:buClr>
              <a:buChar char="o"/>
              <a:defRPr sz="2000">
                <a:solidFill>
                  <a:schemeClr val="tx1"/>
                </a:solidFill>
                <a:latin typeface="Perpetua" pitchFamily="18" charset="0"/>
              </a:defRPr>
            </a:lvl5pPr>
            <a:lvl6pPr marL="2514600" indent="-228600" eaLnBrk="0" fontAlgn="base" hangingPunct="0">
              <a:spcBef>
                <a:spcPts val="375"/>
              </a:spcBef>
              <a:spcAft>
                <a:spcPct val="0"/>
              </a:spcAft>
              <a:buClr>
                <a:srgbClr val="A28E6A"/>
              </a:buClr>
              <a:buChar char="o"/>
              <a:defRPr sz="2000">
                <a:solidFill>
                  <a:schemeClr val="tx1"/>
                </a:solidFill>
                <a:latin typeface="Perpetua" pitchFamily="18" charset="0"/>
              </a:defRPr>
            </a:lvl6pPr>
            <a:lvl7pPr marL="2971800" indent="-228600" eaLnBrk="0" fontAlgn="base" hangingPunct="0">
              <a:spcBef>
                <a:spcPts val="375"/>
              </a:spcBef>
              <a:spcAft>
                <a:spcPct val="0"/>
              </a:spcAft>
              <a:buClr>
                <a:srgbClr val="A28E6A"/>
              </a:buClr>
              <a:buChar char="o"/>
              <a:defRPr sz="2000">
                <a:solidFill>
                  <a:schemeClr val="tx1"/>
                </a:solidFill>
                <a:latin typeface="Perpetua" pitchFamily="18" charset="0"/>
              </a:defRPr>
            </a:lvl7pPr>
            <a:lvl8pPr marL="3429000" indent="-228600" eaLnBrk="0" fontAlgn="base" hangingPunct="0">
              <a:spcBef>
                <a:spcPts val="375"/>
              </a:spcBef>
              <a:spcAft>
                <a:spcPct val="0"/>
              </a:spcAft>
              <a:buClr>
                <a:srgbClr val="A28E6A"/>
              </a:buClr>
              <a:buChar char="o"/>
              <a:defRPr sz="2000">
                <a:solidFill>
                  <a:schemeClr val="tx1"/>
                </a:solidFill>
                <a:latin typeface="Perpetua" pitchFamily="18" charset="0"/>
              </a:defRPr>
            </a:lvl8pPr>
            <a:lvl9pPr marL="3886200" indent="-228600" eaLnBrk="0" fontAlgn="base" hangingPunct="0">
              <a:spcBef>
                <a:spcPts val="375"/>
              </a:spcBef>
              <a:spcAft>
                <a:spcPct val="0"/>
              </a:spcAft>
              <a:buClr>
                <a:srgbClr val="A28E6A"/>
              </a:buClr>
              <a:buChar char="o"/>
              <a:defRPr sz="2000">
                <a:solidFill>
                  <a:schemeClr val="tx1"/>
                </a:solidFill>
                <a:latin typeface="Perpetua" pitchFamily="18" charset="0"/>
              </a:defRPr>
            </a:lvl9pPr>
          </a:lstStyle>
          <a:p>
            <a:pPr eaLnBrk="1" hangingPunct="1">
              <a:spcBef>
                <a:spcPct val="50000"/>
              </a:spcBef>
              <a:buClrTx/>
              <a:buSzTx/>
              <a:buFontTx/>
              <a:buNone/>
            </a:pPr>
            <a:r>
              <a:rPr lang="en-US" altLang="en-US" sz="1800">
                <a:latin typeface="Arial" pitchFamily="34" charset="0"/>
              </a:rPr>
              <a:t>0.8</a:t>
            </a:r>
          </a:p>
        </p:txBody>
      </p:sp>
      <p:sp>
        <p:nvSpPr>
          <p:cNvPr id="27695" name="Date Placeholder 47"/>
          <p:cNvSpPr>
            <a:spLocks noGrp="1"/>
          </p:cNvSpPr>
          <p:nvPr>
            <p:ph type="dt" sz="quarter" idx="4294967295"/>
          </p:nvPr>
        </p:nvSpPr>
        <p:spPr bwMode="auto">
          <a:xfrm>
            <a:off x="6172200" y="4643437"/>
            <a:ext cx="2476500" cy="35718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ts val="575"/>
              </a:spcBef>
              <a:buClr>
                <a:schemeClr val="accent1"/>
              </a:buClr>
              <a:buSzPct val="85000"/>
              <a:buFont typeface="Wingdings 2" pitchFamily="18" charset="2"/>
              <a:buChar char=""/>
              <a:defRPr sz="2600">
                <a:solidFill>
                  <a:schemeClr val="tx1"/>
                </a:solidFill>
                <a:latin typeface="Perpetua" pitchFamily="18" charset="0"/>
              </a:defRPr>
            </a:lvl1pPr>
            <a:lvl2pPr marL="742950" indent="-285750">
              <a:spcBef>
                <a:spcPts val="375"/>
              </a:spcBef>
              <a:buClr>
                <a:schemeClr val="accent2"/>
              </a:buClr>
              <a:buSzPct val="85000"/>
              <a:buFont typeface="Wingdings 2" pitchFamily="18" charset="2"/>
              <a:buChar char=""/>
              <a:defRPr sz="2400">
                <a:solidFill>
                  <a:schemeClr val="tx1"/>
                </a:solidFill>
                <a:latin typeface="Perpetua" pitchFamily="18" charset="0"/>
              </a:defRPr>
            </a:lvl2pPr>
            <a:lvl3pPr marL="1143000" indent="-228600">
              <a:spcBef>
                <a:spcPts val="375"/>
              </a:spcBef>
              <a:buClr>
                <a:srgbClr val="E6B1AB"/>
              </a:buClr>
              <a:buSzPct val="85000"/>
              <a:buFont typeface="Wingdings 2" pitchFamily="18" charset="2"/>
              <a:buChar char=""/>
              <a:defRPr sz="2000">
                <a:solidFill>
                  <a:schemeClr val="tx1"/>
                </a:solidFill>
                <a:latin typeface="Perpetua" pitchFamily="18" charset="0"/>
              </a:defRPr>
            </a:lvl3pPr>
            <a:lvl4pPr marL="1600200" indent="-228600">
              <a:spcBef>
                <a:spcPts val="375"/>
              </a:spcBef>
              <a:buClr>
                <a:srgbClr val="A28E6A"/>
              </a:buClr>
              <a:buSzPct val="80000"/>
              <a:buFont typeface="Wingdings 2" pitchFamily="18" charset="2"/>
              <a:buChar char=""/>
              <a:defRPr sz="2000">
                <a:solidFill>
                  <a:schemeClr val="tx1"/>
                </a:solidFill>
                <a:latin typeface="Perpetua" pitchFamily="18" charset="0"/>
              </a:defRPr>
            </a:lvl4pPr>
            <a:lvl5pPr marL="2057400" indent="-228600">
              <a:spcBef>
                <a:spcPts val="375"/>
              </a:spcBef>
              <a:buClr>
                <a:srgbClr val="A28E6A"/>
              </a:buClr>
              <a:buChar char="o"/>
              <a:defRPr sz="2000">
                <a:solidFill>
                  <a:schemeClr val="tx1"/>
                </a:solidFill>
                <a:latin typeface="Perpetua" pitchFamily="18" charset="0"/>
              </a:defRPr>
            </a:lvl5pPr>
            <a:lvl6pPr marL="2514600" indent="-228600" eaLnBrk="0" fontAlgn="base" hangingPunct="0">
              <a:spcBef>
                <a:spcPts val="375"/>
              </a:spcBef>
              <a:spcAft>
                <a:spcPct val="0"/>
              </a:spcAft>
              <a:buClr>
                <a:srgbClr val="A28E6A"/>
              </a:buClr>
              <a:buChar char="o"/>
              <a:defRPr sz="2000">
                <a:solidFill>
                  <a:schemeClr val="tx1"/>
                </a:solidFill>
                <a:latin typeface="Perpetua" pitchFamily="18" charset="0"/>
              </a:defRPr>
            </a:lvl6pPr>
            <a:lvl7pPr marL="2971800" indent="-228600" eaLnBrk="0" fontAlgn="base" hangingPunct="0">
              <a:spcBef>
                <a:spcPts val="375"/>
              </a:spcBef>
              <a:spcAft>
                <a:spcPct val="0"/>
              </a:spcAft>
              <a:buClr>
                <a:srgbClr val="A28E6A"/>
              </a:buClr>
              <a:buChar char="o"/>
              <a:defRPr sz="2000">
                <a:solidFill>
                  <a:schemeClr val="tx1"/>
                </a:solidFill>
                <a:latin typeface="Perpetua" pitchFamily="18" charset="0"/>
              </a:defRPr>
            </a:lvl7pPr>
            <a:lvl8pPr marL="3429000" indent="-228600" eaLnBrk="0" fontAlgn="base" hangingPunct="0">
              <a:spcBef>
                <a:spcPts val="375"/>
              </a:spcBef>
              <a:spcAft>
                <a:spcPct val="0"/>
              </a:spcAft>
              <a:buClr>
                <a:srgbClr val="A28E6A"/>
              </a:buClr>
              <a:buChar char="o"/>
              <a:defRPr sz="2000">
                <a:solidFill>
                  <a:schemeClr val="tx1"/>
                </a:solidFill>
                <a:latin typeface="Perpetua" pitchFamily="18" charset="0"/>
              </a:defRPr>
            </a:lvl8pPr>
            <a:lvl9pPr marL="3886200" indent="-228600" eaLnBrk="0" fontAlgn="base" hangingPunct="0">
              <a:spcBef>
                <a:spcPts val="375"/>
              </a:spcBef>
              <a:spcAft>
                <a:spcPct val="0"/>
              </a:spcAft>
              <a:buClr>
                <a:srgbClr val="A28E6A"/>
              </a:buClr>
              <a:buChar char="o"/>
              <a:defRPr sz="2000">
                <a:solidFill>
                  <a:schemeClr val="tx1"/>
                </a:solidFill>
                <a:latin typeface="Perpetua" pitchFamily="18" charset="0"/>
              </a:defRPr>
            </a:lvl9pPr>
          </a:lstStyle>
          <a:p>
            <a:pPr>
              <a:spcBef>
                <a:spcPct val="0"/>
              </a:spcBef>
              <a:buClrTx/>
              <a:buSzTx/>
              <a:buFontTx/>
              <a:buNone/>
            </a:pPr>
            <a:fld id="{F8ABAB88-E86D-4937-839E-76DB628430C7}" type="datetime1">
              <a:rPr lang="en-US" altLang="en-US" sz="1400" smtClean="0">
                <a:solidFill>
                  <a:schemeClr val="tx2"/>
                </a:solidFill>
                <a:latin typeface="Arial" pitchFamily="34" charset="0"/>
              </a:rPr>
              <a:pPr>
                <a:spcBef>
                  <a:spcPct val="0"/>
                </a:spcBef>
                <a:buClrTx/>
                <a:buSzTx/>
                <a:buFontTx/>
                <a:buNone/>
              </a:pPr>
              <a:t>8/8/2016</a:t>
            </a:fld>
            <a:endParaRPr lang="en-US" altLang="en-US" sz="1400" smtClean="0">
              <a:solidFill>
                <a:schemeClr val="tx2"/>
              </a:solidFill>
              <a:latin typeface="Arial" pitchFamily="34" charset="0"/>
            </a:endParaRPr>
          </a:p>
        </p:txBody>
      </p:sp>
    </p:spTree>
    <p:extLst>
      <p:ext uri="{BB962C8B-B14F-4D97-AF65-F5344CB8AC3E}">
        <p14:creationId xmlns:p14="http://schemas.microsoft.com/office/powerpoint/2010/main" val="654684925"/>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itle 1"/>
          <p:cNvSpPr>
            <a:spLocks noGrp="1"/>
          </p:cNvSpPr>
          <p:nvPr>
            <p:ph type="title"/>
          </p:nvPr>
        </p:nvSpPr>
        <p:spPr>
          <a:xfrm>
            <a:off x="152400" y="285750"/>
            <a:ext cx="8763000" cy="400050"/>
          </a:xfrm>
        </p:spPr>
        <p:txBody>
          <a:bodyPr/>
          <a:lstStyle/>
          <a:p>
            <a:pPr algn="ctr" eaLnBrk="1" hangingPunct="1"/>
            <a:r>
              <a:rPr lang="en-US" altLang="en-US" smtClean="0"/>
              <a:t>SemEval-2007 Task 07</a:t>
            </a:r>
          </a:p>
        </p:txBody>
      </p:sp>
      <p:sp>
        <p:nvSpPr>
          <p:cNvPr id="28675" name="Content Placeholder 5"/>
          <p:cNvSpPr>
            <a:spLocks noGrp="1"/>
          </p:cNvSpPr>
          <p:nvPr>
            <p:ph sz="quarter" idx="1"/>
          </p:nvPr>
        </p:nvSpPr>
        <p:spPr>
          <a:xfrm>
            <a:off x="152400" y="685800"/>
            <a:ext cx="8686800" cy="1371600"/>
          </a:xfrm>
        </p:spPr>
        <p:txBody>
          <a:bodyPr/>
          <a:lstStyle/>
          <a:p>
            <a:pPr eaLnBrk="1" hangingPunct="1">
              <a:lnSpc>
                <a:spcPct val="90000"/>
              </a:lnSpc>
              <a:buFont typeface="Wingdings 2" pitchFamily="18" charset="2"/>
              <a:buNone/>
            </a:pPr>
            <a:r>
              <a:rPr lang="en-US" altLang="en-US" sz="2800" smtClean="0"/>
              <a:t>To evaluate the performance of various WSD system, a coarse-grained English all-words task was organized in SemEval 2007 (the Fourth International Workshop on Semantic Evaluations).12 teams submitted 14 WSD systems overall. Here is the evaluation corpus.</a:t>
            </a:r>
          </a:p>
        </p:txBody>
      </p:sp>
      <p:graphicFrame>
        <p:nvGraphicFramePr>
          <p:cNvPr id="7" name="Table 6"/>
          <p:cNvGraphicFramePr>
            <a:graphicFrameLocks noGrp="1"/>
          </p:cNvGraphicFramePr>
          <p:nvPr/>
        </p:nvGraphicFramePr>
        <p:xfrm>
          <a:off x="152400" y="2294335"/>
          <a:ext cx="8839200" cy="2430069"/>
        </p:xfrm>
        <a:graphic>
          <a:graphicData uri="http://schemas.openxmlformats.org/drawingml/2006/table">
            <a:tbl>
              <a:tblPr/>
              <a:tblGrid>
                <a:gridCol w="5029200"/>
                <a:gridCol w="1524000"/>
                <a:gridCol w="2286000"/>
              </a:tblGrid>
              <a:tr h="57150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700" b="1" i="0" u="none" strike="noStrike" cap="none" normalizeH="0" baseline="0" smtClean="0">
                          <a:ln>
                            <a:noFill/>
                          </a:ln>
                          <a:solidFill>
                            <a:srgbClr val="FFFFFF"/>
                          </a:solidFill>
                          <a:effectLst/>
                          <a:latin typeface="Constantia" pitchFamily="18" charset="0"/>
                        </a:rPr>
                        <a:t>Article</a:t>
                      </a:r>
                    </a:p>
                  </a:txBody>
                  <a:tcPr marT="34290" marB="34290" horzOverflow="overflow">
                    <a:lnL>
                      <a:noFill/>
                    </a:lnL>
                    <a:lnR>
                      <a:noFill/>
                    </a:lnR>
                    <a:lnT w="25400" cap="flat" cmpd="sng" algn="ctr">
                      <a:solidFill>
                        <a:schemeClr val="tx1"/>
                      </a:solidFill>
                      <a:prstDash val="solid"/>
                      <a:round/>
                      <a:headEnd type="none" w="med" len="med"/>
                      <a:tailEnd type="none" w="med" len="med"/>
                    </a:lnT>
                    <a:lnB w="25400"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700" b="1" i="0" u="none" strike="noStrike" cap="none" normalizeH="0" baseline="0" smtClean="0">
                          <a:ln>
                            <a:noFill/>
                          </a:ln>
                          <a:solidFill>
                            <a:srgbClr val="FFFFFF"/>
                          </a:solidFill>
                          <a:effectLst/>
                          <a:latin typeface="Constantia" pitchFamily="18" charset="0"/>
                        </a:rPr>
                        <a:t># of words</a:t>
                      </a:r>
                    </a:p>
                  </a:txBody>
                  <a:tcPr marT="34290" marB="34290" horzOverflow="overflow">
                    <a:lnL>
                      <a:noFill/>
                    </a:lnL>
                    <a:lnR>
                      <a:noFill/>
                    </a:lnR>
                    <a:lnT w="25400" cap="flat" cmpd="sng" algn="ctr">
                      <a:solidFill>
                        <a:schemeClr val="tx1"/>
                      </a:solidFill>
                      <a:prstDash val="solid"/>
                      <a:round/>
                      <a:headEnd type="none" w="med" len="med"/>
                      <a:tailEnd type="none" w="med" len="med"/>
                    </a:lnT>
                    <a:lnB w="25400"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700" b="1" i="0" u="none" strike="noStrike" cap="none" normalizeH="0" baseline="0" smtClean="0">
                          <a:ln>
                            <a:noFill/>
                          </a:ln>
                          <a:solidFill>
                            <a:srgbClr val="FFFFFF"/>
                          </a:solidFill>
                          <a:effectLst/>
                          <a:latin typeface="Constantia" pitchFamily="18" charset="0"/>
                        </a:rPr>
                        <a:t># of WSD words</a:t>
                      </a:r>
                    </a:p>
                  </a:txBody>
                  <a:tcPr marT="34290" marB="34290" horzOverflow="overflow">
                    <a:lnL>
                      <a:noFill/>
                    </a:lnL>
                    <a:lnR>
                      <a:noFill/>
                    </a:lnR>
                    <a:lnT w="25400" cap="flat" cmpd="sng" algn="ctr">
                      <a:solidFill>
                        <a:schemeClr val="tx1"/>
                      </a:solidFill>
                      <a:prstDash val="solid"/>
                      <a:round/>
                      <a:headEnd type="none" w="med" len="med"/>
                      <a:tailEnd type="none" w="med" len="med"/>
                    </a:lnT>
                    <a:lnB w="25400" cap="flat" cmpd="sng" algn="ctr">
                      <a:solidFill>
                        <a:schemeClr val="tx1"/>
                      </a:solidFill>
                      <a:prstDash val="solid"/>
                      <a:round/>
                      <a:headEnd type="none" w="med" len="med"/>
                      <a:tailEnd type="none" w="med" len="med"/>
                    </a:lnB>
                    <a:lnTlToBr>
                      <a:noFill/>
                    </a:lnTlToBr>
                    <a:lnBlToTr>
                      <a:noFill/>
                    </a:lnBlToTr>
                    <a:solidFill>
                      <a:schemeClr val="accent1"/>
                    </a:solidFill>
                  </a:tcPr>
                </a:tc>
              </a:tr>
              <a:tr h="367904">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700" b="0" i="0" u="none" strike="noStrike" cap="none" normalizeH="0" baseline="0" smtClean="0">
                          <a:ln>
                            <a:noFill/>
                          </a:ln>
                          <a:solidFill>
                            <a:srgbClr val="000000"/>
                          </a:solidFill>
                          <a:effectLst/>
                          <a:latin typeface="Constantia" pitchFamily="18" charset="0"/>
                        </a:rPr>
                        <a:t>a news article about homeless</a:t>
                      </a:r>
                    </a:p>
                  </a:txBody>
                  <a:tcPr marT="34290" marB="34290" horzOverflow="overflow">
                    <a:lnL>
                      <a:noFill/>
                    </a:lnL>
                    <a:lnR>
                      <a:noFill/>
                    </a:lnR>
                    <a:lnT w="25400" cap="flat" cmpd="sng" algn="ctr">
                      <a:solidFill>
                        <a:schemeClr val="tx1"/>
                      </a:solidFill>
                      <a:prstDash val="solid"/>
                      <a:round/>
                      <a:headEnd type="none" w="med" len="med"/>
                      <a:tailEnd type="none" w="med" len="med"/>
                    </a:lnT>
                    <a:lnB>
                      <a:noFill/>
                    </a:lnB>
                    <a:lnTlToBr>
                      <a:noFill/>
                    </a:lnTlToBr>
                    <a:lnBlToTr>
                      <a:noFill/>
                    </a:lnBlToTr>
                    <a:solidFill>
                      <a:srgbClr val="E7E7E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700" b="0" i="0" u="none" strike="noStrike" cap="none" normalizeH="0" baseline="0" smtClean="0">
                          <a:ln>
                            <a:noFill/>
                          </a:ln>
                          <a:solidFill>
                            <a:srgbClr val="000000"/>
                          </a:solidFill>
                          <a:effectLst/>
                          <a:latin typeface="Constantia" pitchFamily="18" charset="0"/>
                        </a:rPr>
                        <a:t>951</a:t>
                      </a:r>
                    </a:p>
                  </a:txBody>
                  <a:tcPr marT="34290" marB="34290" horzOverflow="overflow">
                    <a:lnL>
                      <a:noFill/>
                    </a:lnL>
                    <a:lnR>
                      <a:noFill/>
                    </a:lnR>
                    <a:lnT w="25400" cap="flat" cmpd="sng" algn="ctr">
                      <a:solidFill>
                        <a:schemeClr val="tx1"/>
                      </a:solidFill>
                      <a:prstDash val="solid"/>
                      <a:round/>
                      <a:headEnd type="none" w="med" len="med"/>
                      <a:tailEnd type="none" w="med" len="med"/>
                    </a:lnT>
                    <a:lnB>
                      <a:noFill/>
                    </a:lnB>
                    <a:lnTlToBr>
                      <a:noFill/>
                    </a:lnTlToBr>
                    <a:lnBlToTr>
                      <a:noFill/>
                    </a:lnBlToTr>
                    <a:solidFill>
                      <a:srgbClr val="E7E7E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700" b="0" i="0" u="none" strike="noStrike" cap="none" normalizeH="0" baseline="0" smtClean="0">
                          <a:ln>
                            <a:noFill/>
                          </a:ln>
                          <a:solidFill>
                            <a:srgbClr val="000000"/>
                          </a:solidFill>
                          <a:effectLst/>
                          <a:latin typeface="Constantia" pitchFamily="18" charset="0"/>
                        </a:rPr>
                        <a:t>368</a:t>
                      </a:r>
                    </a:p>
                  </a:txBody>
                  <a:tcPr marT="34290" marB="34290" horzOverflow="overflow">
                    <a:lnL>
                      <a:noFill/>
                    </a:lnL>
                    <a:lnR>
                      <a:noFill/>
                    </a:lnR>
                    <a:lnT w="25400" cap="flat" cmpd="sng" algn="ctr">
                      <a:solidFill>
                        <a:schemeClr val="tx1"/>
                      </a:solidFill>
                      <a:prstDash val="solid"/>
                      <a:round/>
                      <a:headEnd type="none" w="med" len="med"/>
                      <a:tailEnd type="none" w="med" len="med"/>
                    </a:lnT>
                    <a:lnB>
                      <a:noFill/>
                    </a:lnB>
                    <a:lnTlToBr>
                      <a:noFill/>
                    </a:lnTlToBr>
                    <a:lnBlToTr>
                      <a:noFill/>
                    </a:lnBlToTr>
                    <a:solidFill>
                      <a:srgbClr val="E7E7E7"/>
                    </a:solidFill>
                  </a:tcPr>
                </a:tc>
              </a:tr>
              <a:tr h="404813">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700" b="0" i="0" u="none" strike="noStrike" cap="none" normalizeH="0" baseline="0" smtClean="0">
                          <a:ln>
                            <a:noFill/>
                          </a:ln>
                          <a:solidFill>
                            <a:srgbClr val="000000"/>
                          </a:solidFill>
                          <a:effectLst/>
                          <a:latin typeface="Constantia" pitchFamily="18" charset="0"/>
                        </a:rPr>
                        <a:t>a review of the book “Feeding Frenzy”</a:t>
                      </a:r>
                    </a:p>
                  </a:txBody>
                  <a:tcPr marT="34290" marB="34290" horzOverflow="overflow">
                    <a:lnL>
                      <a:noFill/>
                    </a:lnL>
                    <a:lnR>
                      <a:noFill/>
                    </a:lnR>
                    <a:lnT>
                      <a:noFill/>
                    </a:lnT>
                    <a:lnB>
                      <a:noFill/>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700" b="0" i="0" u="none" strike="noStrike" cap="none" normalizeH="0" baseline="0" smtClean="0">
                          <a:ln>
                            <a:noFill/>
                          </a:ln>
                          <a:solidFill>
                            <a:srgbClr val="000000"/>
                          </a:solidFill>
                          <a:effectLst/>
                          <a:latin typeface="Constantia" pitchFamily="18" charset="0"/>
                        </a:rPr>
                        <a:t>987</a:t>
                      </a:r>
                    </a:p>
                  </a:txBody>
                  <a:tcPr marT="34290" marB="34290" horzOverflow="overflow">
                    <a:lnL>
                      <a:noFill/>
                    </a:lnL>
                    <a:lnR>
                      <a:noFill/>
                    </a:lnR>
                    <a:lnT>
                      <a:noFill/>
                    </a:lnT>
                    <a:lnB>
                      <a:noFill/>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700" b="0" i="0" u="none" strike="noStrike" cap="none" normalizeH="0" baseline="0" smtClean="0">
                          <a:ln>
                            <a:noFill/>
                          </a:ln>
                          <a:solidFill>
                            <a:srgbClr val="000000"/>
                          </a:solidFill>
                          <a:effectLst/>
                          <a:latin typeface="Constantia" pitchFamily="18" charset="0"/>
                        </a:rPr>
                        <a:t>379</a:t>
                      </a:r>
                    </a:p>
                  </a:txBody>
                  <a:tcPr marT="34290" marB="34290" horzOverflow="overflow">
                    <a:lnL>
                      <a:noFill/>
                    </a:lnL>
                    <a:lnR>
                      <a:noFill/>
                    </a:lnR>
                    <a:lnT>
                      <a:noFill/>
                    </a:lnT>
                    <a:lnB>
                      <a:noFill/>
                    </a:lnB>
                    <a:lnTlToBr>
                      <a:noFill/>
                    </a:lnTlToBr>
                    <a:lnBlToTr>
                      <a:noFill/>
                    </a:lnBlToTr>
                    <a:solidFill>
                      <a:schemeClr val="bg1"/>
                    </a:solidFill>
                  </a:tcPr>
                </a:tc>
              </a:tr>
              <a:tr h="35123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700" b="0" i="0" u="none" strike="noStrike" cap="none" normalizeH="0" baseline="0" smtClean="0">
                          <a:ln>
                            <a:noFill/>
                          </a:ln>
                          <a:solidFill>
                            <a:srgbClr val="000000"/>
                          </a:solidFill>
                          <a:effectLst/>
                          <a:latin typeface="Constantia" pitchFamily="18" charset="0"/>
                        </a:rPr>
                        <a:t>an article on traveling in France</a:t>
                      </a:r>
                    </a:p>
                  </a:txBody>
                  <a:tcPr marT="34290" marB="34290" horzOverflow="overflow">
                    <a:lnL>
                      <a:noFill/>
                    </a:lnL>
                    <a:lnR>
                      <a:noFill/>
                    </a:lnR>
                    <a:lnT>
                      <a:noFill/>
                    </a:lnT>
                    <a:lnB>
                      <a:noFill/>
                    </a:lnB>
                    <a:lnTlToBr>
                      <a:noFill/>
                    </a:lnTlToBr>
                    <a:lnBlToTr>
                      <a:noFill/>
                    </a:lnBlToTr>
                    <a:solidFill>
                      <a:srgbClr val="E7E7E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700" b="0" i="0" u="none" strike="noStrike" cap="none" normalizeH="0" baseline="0" smtClean="0">
                          <a:ln>
                            <a:noFill/>
                          </a:ln>
                          <a:solidFill>
                            <a:srgbClr val="000000"/>
                          </a:solidFill>
                          <a:effectLst/>
                          <a:latin typeface="Constantia" pitchFamily="18" charset="0"/>
                        </a:rPr>
                        <a:t>1311</a:t>
                      </a:r>
                    </a:p>
                  </a:txBody>
                  <a:tcPr marT="34290" marB="34290" horzOverflow="overflow">
                    <a:lnL>
                      <a:noFill/>
                    </a:lnL>
                    <a:lnR>
                      <a:noFill/>
                    </a:lnR>
                    <a:lnT>
                      <a:noFill/>
                    </a:lnT>
                    <a:lnB>
                      <a:noFill/>
                    </a:lnB>
                    <a:lnTlToBr>
                      <a:noFill/>
                    </a:lnTlToBr>
                    <a:lnBlToTr>
                      <a:noFill/>
                    </a:lnBlToTr>
                    <a:solidFill>
                      <a:srgbClr val="E7E7E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700" b="0" i="0" u="none" strike="noStrike" cap="none" normalizeH="0" baseline="0" smtClean="0">
                          <a:ln>
                            <a:noFill/>
                          </a:ln>
                          <a:solidFill>
                            <a:srgbClr val="000000"/>
                          </a:solidFill>
                          <a:effectLst/>
                          <a:latin typeface="Constantia" pitchFamily="18" charset="0"/>
                        </a:rPr>
                        <a:t>500</a:t>
                      </a:r>
                    </a:p>
                  </a:txBody>
                  <a:tcPr marT="34290" marB="34290" horzOverflow="overflow">
                    <a:lnL>
                      <a:noFill/>
                    </a:lnL>
                    <a:lnR>
                      <a:noFill/>
                    </a:lnR>
                    <a:lnT>
                      <a:noFill/>
                    </a:lnT>
                    <a:lnB>
                      <a:noFill/>
                    </a:lnB>
                    <a:lnTlToBr>
                      <a:noFill/>
                    </a:lnTlToBr>
                    <a:lnBlToTr>
                      <a:noFill/>
                    </a:lnBlToTr>
                    <a:solidFill>
                      <a:srgbClr val="E7E7E7"/>
                    </a:solidFill>
                  </a:tcPr>
                </a:tc>
              </a:tr>
              <a:tr h="404813">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700" b="0" i="0" u="none" strike="noStrike" cap="none" normalizeH="0" baseline="0" smtClean="0">
                          <a:ln>
                            <a:noFill/>
                          </a:ln>
                          <a:solidFill>
                            <a:srgbClr val="000000"/>
                          </a:solidFill>
                          <a:effectLst/>
                          <a:latin typeface="Constantia" pitchFamily="18" charset="0"/>
                        </a:rPr>
                        <a:t>an article on computer programming</a:t>
                      </a:r>
                    </a:p>
                  </a:txBody>
                  <a:tcPr marT="34290" marB="34290" horzOverflow="overflow">
                    <a:lnL>
                      <a:noFill/>
                    </a:lnL>
                    <a:lnR>
                      <a:noFill/>
                    </a:lnR>
                    <a:lnT>
                      <a:noFill/>
                    </a:lnT>
                    <a:lnB>
                      <a:noFill/>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700" b="0" i="0" u="none" strike="noStrike" cap="none" normalizeH="0" baseline="0" smtClean="0">
                          <a:ln>
                            <a:noFill/>
                          </a:ln>
                          <a:solidFill>
                            <a:srgbClr val="000000"/>
                          </a:solidFill>
                          <a:effectLst/>
                          <a:latin typeface="Constantia" pitchFamily="18" charset="0"/>
                        </a:rPr>
                        <a:t>1326</a:t>
                      </a:r>
                    </a:p>
                  </a:txBody>
                  <a:tcPr marT="34290" marB="34290" horzOverflow="overflow">
                    <a:lnL>
                      <a:noFill/>
                    </a:lnL>
                    <a:lnR>
                      <a:noFill/>
                    </a:lnR>
                    <a:lnT>
                      <a:noFill/>
                    </a:lnT>
                    <a:lnB>
                      <a:noFill/>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700" b="0" i="0" u="none" strike="noStrike" cap="none" normalizeH="0" baseline="0" smtClean="0">
                          <a:ln>
                            <a:noFill/>
                          </a:ln>
                          <a:solidFill>
                            <a:srgbClr val="000000"/>
                          </a:solidFill>
                          <a:effectLst/>
                          <a:latin typeface="Constantia" pitchFamily="18" charset="0"/>
                        </a:rPr>
                        <a:t>677</a:t>
                      </a:r>
                    </a:p>
                  </a:txBody>
                  <a:tcPr marT="34290" marB="34290" horzOverflow="overflow">
                    <a:lnL>
                      <a:noFill/>
                    </a:lnL>
                    <a:lnR>
                      <a:noFill/>
                    </a:lnR>
                    <a:lnT>
                      <a:noFill/>
                    </a:lnT>
                    <a:lnB>
                      <a:noFill/>
                    </a:lnB>
                    <a:lnTlToBr>
                      <a:noFill/>
                    </a:lnTlToBr>
                    <a:lnBlToTr>
                      <a:noFill/>
                    </a:lnBlToTr>
                    <a:solidFill>
                      <a:schemeClr val="bg1"/>
                    </a:solidFill>
                  </a:tcPr>
                </a:tc>
              </a:tr>
              <a:tr h="329804">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700" b="0" i="0" u="none" strike="noStrike" cap="none" normalizeH="0" baseline="0" smtClean="0">
                          <a:ln>
                            <a:noFill/>
                          </a:ln>
                          <a:solidFill>
                            <a:srgbClr val="000000"/>
                          </a:solidFill>
                          <a:effectLst/>
                          <a:latin typeface="Constantia" pitchFamily="18" charset="0"/>
                        </a:rPr>
                        <a:t>a biography of the painter Masaccio</a:t>
                      </a:r>
                    </a:p>
                  </a:txBody>
                  <a:tcPr marT="34290" marB="34290" horzOverflow="overflow">
                    <a:lnL>
                      <a:noFill/>
                    </a:lnL>
                    <a:lnR>
                      <a:noFill/>
                    </a:lnR>
                    <a:lnT>
                      <a:noFill/>
                    </a:lnT>
                    <a:lnB w="25400" cap="flat" cmpd="sng" algn="ctr">
                      <a:solidFill>
                        <a:schemeClr val="tx1"/>
                      </a:solidFill>
                      <a:prstDash val="solid"/>
                      <a:round/>
                      <a:headEnd type="none" w="med" len="med"/>
                      <a:tailEnd type="none" w="med" len="med"/>
                    </a:lnB>
                    <a:lnTlToBr>
                      <a:noFill/>
                    </a:lnTlToBr>
                    <a:lnBlToTr>
                      <a:noFill/>
                    </a:lnBlToTr>
                    <a:solidFill>
                      <a:srgbClr val="E7E7E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700" b="0" i="0" u="none" strike="noStrike" cap="none" normalizeH="0" baseline="0" smtClean="0">
                          <a:ln>
                            <a:noFill/>
                          </a:ln>
                          <a:solidFill>
                            <a:srgbClr val="000000"/>
                          </a:solidFill>
                          <a:effectLst/>
                          <a:latin typeface="Constantia" pitchFamily="18" charset="0"/>
                        </a:rPr>
                        <a:t>802</a:t>
                      </a:r>
                    </a:p>
                  </a:txBody>
                  <a:tcPr marT="34290" marB="34290" horzOverflow="overflow">
                    <a:lnL>
                      <a:noFill/>
                    </a:lnL>
                    <a:lnR>
                      <a:noFill/>
                    </a:lnR>
                    <a:lnT>
                      <a:noFill/>
                    </a:lnT>
                    <a:lnB w="25400" cap="flat" cmpd="sng" algn="ctr">
                      <a:solidFill>
                        <a:schemeClr val="tx1"/>
                      </a:solidFill>
                      <a:prstDash val="solid"/>
                      <a:round/>
                      <a:headEnd type="none" w="med" len="med"/>
                      <a:tailEnd type="none" w="med" len="med"/>
                    </a:lnB>
                    <a:lnTlToBr>
                      <a:noFill/>
                    </a:lnTlToBr>
                    <a:lnBlToTr>
                      <a:noFill/>
                    </a:lnBlToTr>
                    <a:solidFill>
                      <a:srgbClr val="E7E7E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700" b="0" i="0" u="none" strike="noStrike" cap="none" normalizeH="0" baseline="0" smtClean="0">
                          <a:ln>
                            <a:noFill/>
                          </a:ln>
                          <a:solidFill>
                            <a:srgbClr val="000000"/>
                          </a:solidFill>
                          <a:effectLst/>
                          <a:latin typeface="Constantia" pitchFamily="18" charset="0"/>
                        </a:rPr>
                        <a:t>345</a:t>
                      </a:r>
                    </a:p>
                  </a:txBody>
                  <a:tcPr marT="34290" marB="34290" horzOverflow="overflow">
                    <a:lnL>
                      <a:noFill/>
                    </a:lnL>
                    <a:lnR>
                      <a:noFill/>
                    </a:lnR>
                    <a:lnT>
                      <a:noFill/>
                    </a:lnT>
                    <a:lnB w="25400" cap="flat" cmpd="sng" algn="ctr">
                      <a:solidFill>
                        <a:schemeClr val="tx1"/>
                      </a:solidFill>
                      <a:prstDash val="solid"/>
                      <a:round/>
                      <a:headEnd type="none" w="med" len="med"/>
                      <a:tailEnd type="none" w="med" len="med"/>
                    </a:lnB>
                    <a:lnTlToBr>
                      <a:noFill/>
                    </a:lnTlToBr>
                    <a:lnBlToTr>
                      <a:noFill/>
                    </a:lnBlToTr>
                    <a:solidFill>
                      <a:srgbClr val="E7E7E7"/>
                    </a:solidFill>
                  </a:tcPr>
                </a:tc>
              </a:tr>
            </a:tbl>
          </a:graphicData>
        </a:graphic>
      </p:graphicFrame>
      <p:sp>
        <p:nvSpPr>
          <p:cNvPr id="28698" name="Date Placeholder 7"/>
          <p:cNvSpPr>
            <a:spLocks noGrp="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ts val="575"/>
              </a:spcBef>
              <a:buClr>
                <a:schemeClr val="accent1"/>
              </a:buClr>
              <a:buSzPct val="85000"/>
              <a:buFont typeface="Wingdings 2" pitchFamily="18" charset="2"/>
              <a:buChar char=""/>
              <a:defRPr sz="2600">
                <a:solidFill>
                  <a:schemeClr val="tx1"/>
                </a:solidFill>
                <a:latin typeface="Perpetua" pitchFamily="18" charset="0"/>
              </a:defRPr>
            </a:lvl1pPr>
            <a:lvl2pPr marL="742950" indent="-285750">
              <a:spcBef>
                <a:spcPts val="375"/>
              </a:spcBef>
              <a:buClr>
                <a:schemeClr val="accent2"/>
              </a:buClr>
              <a:buSzPct val="85000"/>
              <a:buFont typeface="Wingdings 2" pitchFamily="18" charset="2"/>
              <a:buChar char=""/>
              <a:defRPr sz="2400">
                <a:solidFill>
                  <a:schemeClr val="tx1"/>
                </a:solidFill>
                <a:latin typeface="Perpetua" pitchFamily="18" charset="0"/>
              </a:defRPr>
            </a:lvl2pPr>
            <a:lvl3pPr marL="1143000" indent="-228600">
              <a:spcBef>
                <a:spcPts val="375"/>
              </a:spcBef>
              <a:buClr>
                <a:srgbClr val="E6B1AB"/>
              </a:buClr>
              <a:buSzPct val="85000"/>
              <a:buFont typeface="Wingdings 2" pitchFamily="18" charset="2"/>
              <a:buChar char=""/>
              <a:defRPr sz="2000">
                <a:solidFill>
                  <a:schemeClr val="tx1"/>
                </a:solidFill>
                <a:latin typeface="Perpetua" pitchFamily="18" charset="0"/>
              </a:defRPr>
            </a:lvl3pPr>
            <a:lvl4pPr marL="1600200" indent="-228600">
              <a:spcBef>
                <a:spcPts val="375"/>
              </a:spcBef>
              <a:buClr>
                <a:srgbClr val="A28E6A"/>
              </a:buClr>
              <a:buSzPct val="80000"/>
              <a:buFont typeface="Wingdings 2" pitchFamily="18" charset="2"/>
              <a:buChar char=""/>
              <a:defRPr sz="2000">
                <a:solidFill>
                  <a:schemeClr val="tx1"/>
                </a:solidFill>
                <a:latin typeface="Perpetua" pitchFamily="18" charset="0"/>
              </a:defRPr>
            </a:lvl4pPr>
            <a:lvl5pPr marL="2057400" indent="-228600">
              <a:spcBef>
                <a:spcPts val="375"/>
              </a:spcBef>
              <a:buClr>
                <a:srgbClr val="A28E6A"/>
              </a:buClr>
              <a:buChar char="o"/>
              <a:defRPr sz="2000">
                <a:solidFill>
                  <a:schemeClr val="tx1"/>
                </a:solidFill>
                <a:latin typeface="Perpetua" pitchFamily="18" charset="0"/>
              </a:defRPr>
            </a:lvl5pPr>
            <a:lvl6pPr marL="2514600" indent="-228600" eaLnBrk="0" fontAlgn="base" hangingPunct="0">
              <a:spcBef>
                <a:spcPts val="375"/>
              </a:spcBef>
              <a:spcAft>
                <a:spcPct val="0"/>
              </a:spcAft>
              <a:buClr>
                <a:srgbClr val="A28E6A"/>
              </a:buClr>
              <a:buChar char="o"/>
              <a:defRPr sz="2000">
                <a:solidFill>
                  <a:schemeClr val="tx1"/>
                </a:solidFill>
                <a:latin typeface="Perpetua" pitchFamily="18" charset="0"/>
              </a:defRPr>
            </a:lvl6pPr>
            <a:lvl7pPr marL="2971800" indent="-228600" eaLnBrk="0" fontAlgn="base" hangingPunct="0">
              <a:spcBef>
                <a:spcPts val="375"/>
              </a:spcBef>
              <a:spcAft>
                <a:spcPct val="0"/>
              </a:spcAft>
              <a:buClr>
                <a:srgbClr val="A28E6A"/>
              </a:buClr>
              <a:buChar char="o"/>
              <a:defRPr sz="2000">
                <a:solidFill>
                  <a:schemeClr val="tx1"/>
                </a:solidFill>
                <a:latin typeface="Perpetua" pitchFamily="18" charset="0"/>
              </a:defRPr>
            </a:lvl7pPr>
            <a:lvl8pPr marL="3429000" indent="-228600" eaLnBrk="0" fontAlgn="base" hangingPunct="0">
              <a:spcBef>
                <a:spcPts val="375"/>
              </a:spcBef>
              <a:spcAft>
                <a:spcPct val="0"/>
              </a:spcAft>
              <a:buClr>
                <a:srgbClr val="A28E6A"/>
              </a:buClr>
              <a:buChar char="o"/>
              <a:defRPr sz="2000">
                <a:solidFill>
                  <a:schemeClr val="tx1"/>
                </a:solidFill>
                <a:latin typeface="Perpetua" pitchFamily="18" charset="0"/>
              </a:defRPr>
            </a:lvl8pPr>
            <a:lvl9pPr marL="3886200" indent="-228600" eaLnBrk="0" fontAlgn="base" hangingPunct="0">
              <a:spcBef>
                <a:spcPts val="375"/>
              </a:spcBef>
              <a:spcAft>
                <a:spcPct val="0"/>
              </a:spcAft>
              <a:buClr>
                <a:srgbClr val="A28E6A"/>
              </a:buClr>
              <a:buChar char="o"/>
              <a:defRPr sz="2000">
                <a:solidFill>
                  <a:schemeClr val="tx1"/>
                </a:solidFill>
                <a:latin typeface="Perpetua" pitchFamily="18" charset="0"/>
              </a:defRPr>
            </a:lvl9pPr>
          </a:lstStyle>
          <a:p>
            <a:pPr>
              <a:spcBef>
                <a:spcPct val="0"/>
              </a:spcBef>
              <a:buClrTx/>
              <a:buSzTx/>
              <a:buFontTx/>
              <a:buNone/>
            </a:pPr>
            <a:fld id="{4D5988A9-628E-47C9-8C8D-58318AD25844}" type="datetime1">
              <a:rPr lang="en-US" altLang="en-US" sz="1400" smtClean="0">
                <a:solidFill>
                  <a:schemeClr val="tx2"/>
                </a:solidFill>
                <a:latin typeface="Arial" pitchFamily="34" charset="0"/>
              </a:rPr>
              <a:pPr>
                <a:spcBef>
                  <a:spcPct val="0"/>
                </a:spcBef>
                <a:buClrTx/>
                <a:buSzTx/>
                <a:buFontTx/>
                <a:buNone/>
              </a:pPr>
              <a:t>8/8/2016</a:t>
            </a:fld>
            <a:endParaRPr lang="en-US" altLang="en-US" sz="1400" smtClean="0">
              <a:solidFill>
                <a:schemeClr val="tx2"/>
              </a:solidFill>
              <a:latin typeface="Arial" pitchFamily="34" charset="0"/>
            </a:endParaRPr>
          </a:p>
        </p:txBody>
      </p:sp>
      <p:sp>
        <p:nvSpPr>
          <p:cNvPr id="28699" name="Slide Number Placeholder 8"/>
          <p:cNvSpPr>
            <a:spLocks noGrp="1"/>
          </p:cNvSpPr>
          <p:nvPr>
            <p:ph type="sldNum" sz="quarter" idx="12"/>
          </p:nvPr>
        </p:nvSpPr>
        <p:spPr bwMode="auto">
          <a:extLst>
            <a:ext uri="{91240B29-F687-4F45-9708-019B960494DF}">
              <a14:hiddenLine xmlns:a14="http://schemas.microsoft.com/office/drawing/2010/main" w="9525">
                <a:solidFill>
                  <a:srgbClr val="000000"/>
                </a:solidFill>
                <a:round/>
                <a:headEnd/>
                <a:tailEnd/>
              </a14:hiddenLine>
            </a:ext>
          </a:extLst>
        </p:spPr>
        <p:txBody>
          <a:bodyPr/>
          <a:lstStyle>
            <a:lvl1pPr>
              <a:spcBef>
                <a:spcPts val="575"/>
              </a:spcBef>
              <a:buClr>
                <a:schemeClr val="accent1"/>
              </a:buClr>
              <a:buSzPct val="85000"/>
              <a:buFont typeface="Wingdings 2" pitchFamily="18" charset="2"/>
              <a:buChar char=""/>
              <a:defRPr sz="2600">
                <a:solidFill>
                  <a:schemeClr val="tx1"/>
                </a:solidFill>
                <a:latin typeface="Perpetua" pitchFamily="18" charset="0"/>
              </a:defRPr>
            </a:lvl1pPr>
            <a:lvl2pPr marL="742950" indent="-285750">
              <a:spcBef>
                <a:spcPts val="375"/>
              </a:spcBef>
              <a:buClr>
                <a:schemeClr val="accent2"/>
              </a:buClr>
              <a:buSzPct val="85000"/>
              <a:buFont typeface="Wingdings 2" pitchFamily="18" charset="2"/>
              <a:buChar char=""/>
              <a:defRPr sz="2400">
                <a:solidFill>
                  <a:schemeClr val="tx1"/>
                </a:solidFill>
                <a:latin typeface="Perpetua" pitchFamily="18" charset="0"/>
              </a:defRPr>
            </a:lvl2pPr>
            <a:lvl3pPr marL="1143000" indent="-228600">
              <a:spcBef>
                <a:spcPts val="375"/>
              </a:spcBef>
              <a:buClr>
                <a:srgbClr val="E6B1AB"/>
              </a:buClr>
              <a:buSzPct val="85000"/>
              <a:buFont typeface="Wingdings 2" pitchFamily="18" charset="2"/>
              <a:buChar char=""/>
              <a:defRPr sz="2000">
                <a:solidFill>
                  <a:schemeClr val="tx1"/>
                </a:solidFill>
                <a:latin typeface="Perpetua" pitchFamily="18" charset="0"/>
              </a:defRPr>
            </a:lvl3pPr>
            <a:lvl4pPr marL="1600200" indent="-228600">
              <a:spcBef>
                <a:spcPts val="375"/>
              </a:spcBef>
              <a:buClr>
                <a:srgbClr val="A28E6A"/>
              </a:buClr>
              <a:buSzPct val="80000"/>
              <a:buFont typeface="Wingdings 2" pitchFamily="18" charset="2"/>
              <a:buChar char=""/>
              <a:defRPr sz="2000">
                <a:solidFill>
                  <a:schemeClr val="tx1"/>
                </a:solidFill>
                <a:latin typeface="Perpetua" pitchFamily="18" charset="0"/>
              </a:defRPr>
            </a:lvl4pPr>
            <a:lvl5pPr marL="2057400" indent="-228600">
              <a:spcBef>
                <a:spcPts val="375"/>
              </a:spcBef>
              <a:buClr>
                <a:srgbClr val="A28E6A"/>
              </a:buClr>
              <a:buChar char="o"/>
              <a:defRPr sz="2000">
                <a:solidFill>
                  <a:schemeClr val="tx1"/>
                </a:solidFill>
                <a:latin typeface="Perpetua" pitchFamily="18" charset="0"/>
              </a:defRPr>
            </a:lvl5pPr>
            <a:lvl6pPr marL="2514600" indent="-228600" eaLnBrk="0" fontAlgn="base" hangingPunct="0">
              <a:spcBef>
                <a:spcPts val="375"/>
              </a:spcBef>
              <a:spcAft>
                <a:spcPct val="0"/>
              </a:spcAft>
              <a:buClr>
                <a:srgbClr val="A28E6A"/>
              </a:buClr>
              <a:buChar char="o"/>
              <a:defRPr sz="2000">
                <a:solidFill>
                  <a:schemeClr val="tx1"/>
                </a:solidFill>
                <a:latin typeface="Perpetua" pitchFamily="18" charset="0"/>
              </a:defRPr>
            </a:lvl6pPr>
            <a:lvl7pPr marL="2971800" indent="-228600" eaLnBrk="0" fontAlgn="base" hangingPunct="0">
              <a:spcBef>
                <a:spcPts val="375"/>
              </a:spcBef>
              <a:spcAft>
                <a:spcPct val="0"/>
              </a:spcAft>
              <a:buClr>
                <a:srgbClr val="A28E6A"/>
              </a:buClr>
              <a:buChar char="o"/>
              <a:defRPr sz="2000">
                <a:solidFill>
                  <a:schemeClr val="tx1"/>
                </a:solidFill>
                <a:latin typeface="Perpetua" pitchFamily="18" charset="0"/>
              </a:defRPr>
            </a:lvl7pPr>
            <a:lvl8pPr marL="3429000" indent="-228600" eaLnBrk="0" fontAlgn="base" hangingPunct="0">
              <a:spcBef>
                <a:spcPts val="375"/>
              </a:spcBef>
              <a:spcAft>
                <a:spcPct val="0"/>
              </a:spcAft>
              <a:buClr>
                <a:srgbClr val="A28E6A"/>
              </a:buClr>
              <a:buChar char="o"/>
              <a:defRPr sz="2000">
                <a:solidFill>
                  <a:schemeClr val="tx1"/>
                </a:solidFill>
                <a:latin typeface="Perpetua" pitchFamily="18" charset="0"/>
              </a:defRPr>
            </a:lvl8pPr>
            <a:lvl9pPr marL="3886200" indent="-228600" eaLnBrk="0" fontAlgn="base" hangingPunct="0">
              <a:spcBef>
                <a:spcPts val="375"/>
              </a:spcBef>
              <a:spcAft>
                <a:spcPct val="0"/>
              </a:spcAft>
              <a:buClr>
                <a:srgbClr val="A28E6A"/>
              </a:buClr>
              <a:buChar char="o"/>
              <a:defRPr sz="2000">
                <a:solidFill>
                  <a:schemeClr val="tx1"/>
                </a:solidFill>
                <a:latin typeface="Perpetua" pitchFamily="18" charset="0"/>
              </a:defRPr>
            </a:lvl9pPr>
          </a:lstStyle>
          <a:p>
            <a:pPr>
              <a:spcBef>
                <a:spcPct val="0"/>
              </a:spcBef>
              <a:buClrTx/>
              <a:buSzTx/>
              <a:buFontTx/>
              <a:buNone/>
            </a:pPr>
            <a:fld id="{7A27C1F9-9DBF-40A2-B2F9-5D5AE3A684C6}" type="slidenum">
              <a:rPr lang="en-US" altLang="en-US" sz="1400">
                <a:solidFill>
                  <a:srgbClr val="FFFFFF"/>
                </a:solidFill>
                <a:latin typeface="Franklin Gothic Book" pitchFamily="34" charset="0"/>
              </a:rPr>
              <a:pPr>
                <a:spcBef>
                  <a:spcPct val="0"/>
                </a:spcBef>
                <a:buClrTx/>
                <a:buSzTx/>
                <a:buFontTx/>
                <a:buNone/>
              </a:pPr>
              <a:t>21</a:t>
            </a:fld>
            <a:endParaRPr lang="en-US" altLang="en-US" sz="1400">
              <a:solidFill>
                <a:srgbClr val="FFFFFF"/>
              </a:solidFill>
              <a:latin typeface="Franklin Gothic Book" pitchFamily="34" charset="0"/>
            </a:endParaRPr>
          </a:p>
        </p:txBody>
      </p:sp>
    </p:spTree>
    <p:extLst>
      <p:ext uri="{BB962C8B-B14F-4D97-AF65-F5344CB8AC3E}">
        <p14:creationId xmlns:p14="http://schemas.microsoft.com/office/powerpoint/2010/main" val="465699459"/>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itle 1"/>
          <p:cNvSpPr>
            <a:spLocks noGrp="1"/>
          </p:cNvSpPr>
          <p:nvPr>
            <p:ph type="title"/>
          </p:nvPr>
        </p:nvSpPr>
        <p:spPr>
          <a:xfrm>
            <a:off x="685800" y="91678"/>
            <a:ext cx="7772400" cy="536972"/>
          </a:xfrm>
        </p:spPr>
        <p:txBody>
          <a:bodyPr/>
          <a:lstStyle/>
          <a:p>
            <a:pPr algn="ctr" eaLnBrk="1" hangingPunct="1"/>
            <a:r>
              <a:rPr lang="en-US" altLang="en-US" smtClean="0"/>
              <a:t>Experiment result </a:t>
            </a:r>
            <a:r>
              <a:rPr lang="en-US" altLang="en-US" sz="2400" smtClean="0"/>
              <a:t>(</a:t>
            </a:r>
            <a:r>
              <a:rPr lang="en-US" altLang="en-US" sz="2400" smtClean="0">
                <a:solidFill>
                  <a:srgbClr val="2B03BD"/>
                </a:solidFill>
              </a:rPr>
              <a:t>supervised</a:t>
            </a:r>
            <a:r>
              <a:rPr lang="en-US" altLang="en-US" sz="2400" smtClean="0"/>
              <a:t>, </a:t>
            </a:r>
            <a:r>
              <a:rPr lang="en-US" altLang="en-US" sz="2400" smtClean="0">
                <a:solidFill>
                  <a:schemeClr val="tx1"/>
                </a:solidFill>
              </a:rPr>
              <a:t>unsupervised</a:t>
            </a:r>
            <a:r>
              <a:rPr lang="en-US" altLang="en-US" sz="2400" smtClean="0"/>
              <a:t>)</a:t>
            </a:r>
            <a:endParaRPr lang="en-US" altLang="en-US" sz="4400" smtClean="0"/>
          </a:p>
        </p:txBody>
      </p:sp>
      <p:sp>
        <p:nvSpPr>
          <p:cNvPr id="30723" name="Slide Number Placeholder 4"/>
          <p:cNvSpPr>
            <a:spLocks noGrp="1"/>
          </p:cNvSpPr>
          <p:nvPr>
            <p:ph type="sldNum" sz="quarter" idx="12"/>
          </p:nvPr>
        </p:nvSpPr>
        <p:spPr bwMode="auto">
          <a:extLst>
            <a:ext uri="{91240B29-F687-4F45-9708-019B960494DF}">
              <a14:hiddenLine xmlns:a14="http://schemas.microsoft.com/office/drawing/2010/main" w="9525">
                <a:solidFill>
                  <a:srgbClr val="000000"/>
                </a:solidFill>
                <a:round/>
                <a:headEnd/>
                <a:tailEnd/>
              </a14:hiddenLine>
            </a:ext>
          </a:extLst>
        </p:spPr>
        <p:txBody>
          <a:bodyPr/>
          <a:lstStyle>
            <a:lvl1pPr>
              <a:spcBef>
                <a:spcPts val="575"/>
              </a:spcBef>
              <a:buClr>
                <a:schemeClr val="accent1"/>
              </a:buClr>
              <a:buSzPct val="85000"/>
              <a:buFont typeface="Wingdings 2" pitchFamily="18" charset="2"/>
              <a:buChar char=""/>
              <a:defRPr sz="2600">
                <a:solidFill>
                  <a:schemeClr val="tx1"/>
                </a:solidFill>
                <a:latin typeface="Perpetua" pitchFamily="18" charset="0"/>
              </a:defRPr>
            </a:lvl1pPr>
            <a:lvl2pPr marL="742950" indent="-285750">
              <a:spcBef>
                <a:spcPts val="375"/>
              </a:spcBef>
              <a:buClr>
                <a:schemeClr val="accent2"/>
              </a:buClr>
              <a:buSzPct val="85000"/>
              <a:buFont typeface="Wingdings 2" pitchFamily="18" charset="2"/>
              <a:buChar char=""/>
              <a:defRPr sz="2400">
                <a:solidFill>
                  <a:schemeClr val="tx1"/>
                </a:solidFill>
                <a:latin typeface="Perpetua" pitchFamily="18" charset="0"/>
              </a:defRPr>
            </a:lvl2pPr>
            <a:lvl3pPr marL="1143000" indent="-228600">
              <a:spcBef>
                <a:spcPts val="375"/>
              </a:spcBef>
              <a:buClr>
                <a:srgbClr val="E6B1AB"/>
              </a:buClr>
              <a:buSzPct val="85000"/>
              <a:buFont typeface="Wingdings 2" pitchFamily="18" charset="2"/>
              <a:buChar char=""/>
              <a:defRPr sz="2000">
                <a:solidFill>
                  <a:schemeClr val="tx1"/>
                </a:solidFill>
                <a:latin typeface="Perpetua" pitchFamily="18" charset="0"/>
              </a:defRPr>
            </a:lvl3pPr>
            <a:lvl4pPr marL="1600200" indent="-228600">
              <a:spcBef>
                <a:spcPts val="375"/>
              </a:spcBef>
              <a:buClr>
                <a:srgbClr val="A28E6A"/>
              </a:buClr>
              <a:buSzPct val="80000"/>
              <a:buFont typeface="Wingdings 2" pitchFamily="18" charset="2"/>
              <a:buChar char=""/>
              <a:defRPr sz="2000">
                <a:solidFill>
                  <a:schemeClr val="tx1"/>
                </a:solidFill>
                <a:latin typeface="Perpetua" pitchFamily="18" charset="0"/>
              </a:defRPr>
            </a:lvl4pPr>
            <a:lvl5pPr marL="2057400" indent="-228600">
              <a:spcBef>
                <a:spcPts val="375"/>
              </a:spcBef>
              <a:buClr>
                <a:srgbClr val="A28E6A"/>
              </a:buClr>
              <a:buChar char="o"/>
              <a:defRPr sz="2000">
                <a:solidFill>
                  <a:schemeClr val="tx1"/>
                </a:solidFill>
                <a:latin typeface="Perpetua" pitchFamily="18" charset="0"/>
              </a:defRPr>
            </a:lvl5pPr>
            <a:lvl6pPr marL="2514600" indent="-228600" eaLnBrk="0" fontAlgn="base" hangingPunct="0">
              <a:spcBef>
                <a:spcPts val="375"/>
              </a:spcBef>
              <a:spcAft>
                <a:spcPct val="0"/>
              </a:spcAft>
              <a:buClr>
                <a:srgbClr val="A28E6A"/>
              </a:buClr>
              <a:buChar char="o"/>
              <a:defRPr sz="2000">
                <a:solidFill>
                  <a:schemeClr val="tx1"/>
                </a:solidFill>
                <a:latin typeface="Perpetua" pitchFamily="18" charset="0"/>
              </a:defRPr>
            </a:lvl6pPr>
            <a:lvl7pPr marL="2971800" indent="-228600" eaLnBrk="0" fontAlgn="base" hangingPunct="0">
              <a:spcBef>
                <a:spcPts val="375"/>
              </a:spcBef>
              <a:spcAft>
                <a:spcPct val="0"/>
              </a:spcAft>
              <a:buClr>
                <a:srgbClr val="A28E6A"/>
              </a:buClr>
              <a:buChar char="o"/>
              <a:defRPr sz="2000">
                <a:solidFill>
                  <a:schemeClr val="tx1"/>
                </a:solidFill>
                <a:latin typeface="Perpetua" pitchFamily="18" charset="0"/>
              </a:defRPr>
            </a:lvl7pPr>
            <a:lvl8pPr marL="3429000" indent="-228600" eaLnBrk="0" fontAlgn="base" hangingPunct="0">
              <a:spcBef>
                <a:spcPts val="375"/>
              </a:spcBef>
              <a:spcAft>
                <a:spcPct val="0"/>
              </a:spcAft>
              <a:buClr>
                <a:srgbClr val="A28E6A"/>
              </a:buClr>
              <a:buChar char="o"/>
              <a:defRPr sz="2000">
                <a:solidFill>
                  <a:schemeClr val="tx1"/>
                </a:solidFill>
                <a:latin typeface="Perpetua" pitchFamily="18" charset="0"/>
              </a:defRPr>
            </a:lvl8pPr>
            <a:lvl9pPr marL="3886200" indent="-228600" eaLnBrk="0" fontAlgn="base" hangingPunct="0">
              <a:spcBef>
                <a:spcPts val="375"/>
              </a:spcBef>
              <a:spcAft>
                <a:spcPct val="0"/>
              </a:spcAft>
              <a:buClr>
                <a:srgbClr val="A28E6A"/>
              </a:buClr>
              <a:buChar char="o"/>
              <a:defRPr sz="2000">
                <a:solidFill>
                  <a:schemeClr val="tx1"/>
                </a:solidFill>
                <a:latin typeface="Perpetua" pitchFamily="18" charset="0"/>
              </a:defRPr>
            </a:lvl9pPr>
          </a:lstStyle>
          <a:p>
            <a:pPr>
              <a:spcBef>
                <a:spcPct val="0"/>
              </a:spcBef>
              <a:buClrTx/>
              <a:buSzTx/>
              <a:buFontTx/>
              <a:buNone/>
            </a:pPr>
            <a:fld id="{37C0C52A-0347-4BC4-BE29-C7EE8D49A814}" type="slidenum">
              <a:rPr lang="en-US" altLang="en-US" sz="1400">
                <a:solidFill>
                  <a:srgbClr val="FFFFFF"/>
                </a:solidFill>
                <a:latin typeface="Franklin Gothic Book" pitchFamily="34" charset="0"/>
              </a:rPr>
              <a:pPr>
                <a:spcBef>
                  <a:spcPct val="0"/>
                </a:spcBef>
                <a:buClrTx/>
                <a:buSzTx/>
                <a:buFontTx/>
                <a:buNone/>
              </a:pPr>
              <a:t>22</a:t>
            </a:fld>
            <a:endParaRPr lang="en-US" altLang="en-US" sz="1400">
              <a:solidFill>
                <a:srgbClr val="FFFFFF"/>
              </a:solidFill>
              <a:latin typeface="Franklin Gothic Book" pitchFamily="34" charset="0"/>
            </a:endParaRPr>
          </a:p>
        </p:txBody>
      </p:sp>
      <p:graphicFrame>
        <p:nvGraphicFramePr>
          <p:cNvPr id="7" name="Table 6"/>
          <p:cNvGraphicFramePr>
            <a:graphicFrameLocks noGrp="1"/>
          </p:cNvGraphicFramePr>
          <p:nvPr>
            <p:extLst>
              <p:ext uri="{D42A27DB-BD31-4B8C-83A1-F6EECF244321}">
                <p14:modId xmlns:p14="http://schemas.microsoft.com/office/powerpoint/2010/main" val="2005600510"/>
              </p:ext>
            </p:extLst>
          </p:nvPr>
        </p:nvGraphicFramePr>
        <p:xfrm>
          <a:off x="685800" y="625079"/>
          <a:ext cx="8077200" cy="4262038"/>
        </p:xfrm>
        <a:graphic>
          <a:graphicData uri="http://schemas.openxmlformats.org/drawingml/2006/table">
            <a:tbl>
              <a:tblPr/>
              <a:tblGrid>
                <a:gridCol w="2243667"/>
                <a:gridCol w="1682750"/>
                <a:gridCol w="1559983"/>
                <a:gridCol w="1066800"/>
                <a:gridCol w="1524000"/>
              </a:tblGrid>
              <a:tr h="346471">
                <a:tc>
                  <a:txBody>
                    <a:bodyPr/>
                    <a:lstStyle/>
                    <a:p>
                      <a:pPr marL="0" marR="0" lvl="0" indent="0" algn="ctr" defTabSz="914400" rtl="0" eaLnBrk="1" fontAlgn="base" latinLnBrk="0" hangingPunct="1">
                        <a:lnSpc>
                          <a:spcPct val="100000"/>
                        </a:lnSpc>
                        <a:spcBef>
                          <a:spcPts val="0"/>
                        </a:spcBef>
                        <a:spcAft>
                          <a:spcPts val="0"/>
                        </a:spcAft>
                        <a:buClrTx/>
                        <a:buSzTx/>
                        <a:buFontTx/>
                        <a:buNone/>
                        <a:tabLst/>
                      </a:pPr>
                      <a:r>
                        <a:rPr kumimoji="0" lang="en-US" sz="1600" b="1" i="0" u="none" strike="noStrike" cap="none" normalizeH="0" baseline="0" dirty="0" smtClean="0">
                          <a:ln>
                            <a:noFill/>
                          </a:ln>
                          <a:solidFill>
                            <a:schemeClr val="tx1"/>
                          </a:solidFill>
                          <a:effectLst/>
                          <a:latin typeface="Constantia" pitchFamily="18" charset="0"/>
                        </a:rPr>
                        <a:t>System </a:t>
                      </a:r>
                      <a:endParaRPr kumimoji="0" lang="en-US" sz="1600" b="1"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ts val="0"/>
                        </a:spcBef>
                        <a:spcAft>
                          <a:spcPts val="0"/>
                        </a:spcAft>
                        <a:buClrTx/>
                        <a:buSzTx/>
                        <a:buFontTx/>
                        <a:buNone/>
                        <a:tabLst/>
                      </a:pPr>
                      <a:r>
                        <a:rPr kumimoji="0" lang="en-US" sz="1600" b="1" i="0" u="none" strike="noStrike" cap="none" normalizeH="0" baseline="0" dirty="0" smtClean="0">
                          <a:ln>
                            <a:noFill/>
                          </a:ln>
                          <a:solidFill>
                            <a:schemeClr val="tx1"/>
                          </a:solidFill>
                          <a:effectLst/>
                          <a:latin typeface="Constantia" pitchFamily="18" charset="0"/>
                        </a:rPr>
                        <a:t>Attempted </a:t>
                      </a:r>
                      <a:endParaRPr kumimoji="0" lang="en-US" sz="1600" b="1"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ts val="0"/>
                        </a:spcBef>
                        <a:spcAft>
                          <a:spcPts val="0"/>
                        </a:spcAft>
                        <a:buClrTx/>
                        <a:buSzTx/>
                        <a:buFontTx/>
                        <a:buNone/>
                        <a:tabLst/>
                      </a:pPr>
                      <a:r>
                        <a:rPr kumimoji="0" lang="en-US" sz="1600" b="1" i="0" u="none" strike="noStrike" cap="none" normalizeH="0" baseline="0" smtClean="0">
                          <a:ln>
                            <a:noFill/>
                          </a:ln>
                          <a:solidFill>
                            <a:schemeClr val="tx1"/>
                          </a:solidFill>
                          <a:effectLst/>
                          <a:latin typeface="Constantia" pitchFamily="18" charset="0"/>
                        </a:rPr>
                        <a:t>Precision </a:t>
                      </a:r>
                      <a:endParaRPr kumimoji="0" lang="en-US" sz="1600" b="1"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ts val="0"/>
                        </a:spcBef>
                        <a:spcAft>
                          <a:spcPts val="0"/>
                        </a:spcAft>
                        <a:buClrTx/>
                        <a:buSzTx/>
                        <a:buFontTx/>
                        <a:buNone/>
                        <a:tabLst/>
                      </a:pPr>
                      <a:r>
                        <a:rPr kumimoji="0" lang="en-US" sz="1600" b="1" i="0" u="none" strike="noStrike" cap="none" normalizeH="0" baseline="0" smtClean="0">
                          <a:ln>
                            <a:noFill/>
                          </a:ln>
                          <a:solidFill>
                            <a:schemeClr val="tx1"/>
                          </a:solidFill>
                          <a:effectLst/>
                          <a:latin typeface="Constantia" pitchFamily="18" charset="0"/>
                        </a:rPr>
                        <a:t>Recall </a:t>
                      </a:r>
                      <a:endParaRPr kumimoji="0" lang="en-US" sz="1600" b="1"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ts val="0"/>
                        </a:spcBef>
                        <a:spcAft>
                          <a:spcPts val="0"/>
                        </a:spcAft>
                        <a:buClrTx/>
                        <a:buSzTx/>
                        <a:buFontTx/>
                        <a:buNone/>
                        <a:tabLst/>
                      </a:pPr>
                      <a:r>
                        <a:rPr kumimoji="0" lang="en-US" sz="1600" b="1" i="0" u="none" strike="noStrike" cap="none" normalizeH="0" baseline="0" dirty="0" smtClean="0">
                          <a:ln>
                            <a:noFill/>
                          </a:ln>
                          <a:solidFill>
                            <a:schemeClr val="tx1"/>
                          </a:solidFill>
                          <a:effectLst/>
                          <a:latin typeface="Constantia" pitchFamily="18" charset="0"/>
                        </a:rPr>
                        <a:t>F1 </a:t>
                      </a:r>
                      <a:endParaRPr kumimoji="0" lang="en-US" sz="1600" b="1"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r>
              <a:tr h="289189">
                <a:tc>
                  <a:txBody>
                    <a:bodyPr/>
                    <a:lstStyle/>
                    <a:p>
                      <a:pPr marL="0" marR="0" lvl="0" indent="0" algn="ctr" defTabSz="914400" rtl="0" eaLnBrk="1" fontAlgn="base" latinLnBrk="0" hangingPunct="1">
                        <a:lnSpc>
                          <a:spcPct val="100000"/>
                        </a:lnSpc>
                        <a:spcBef>
                          <a:spcPts val="0"/>
                        </a:spcBef>
                        <a:spcAft>
                          <a:spcPts val="0"/>
                        </a:spcAft>
                        <a:buClrTx/>
                        <a:buSzTx/>
                        <a:buFontTx/>
                        <a:buNone/>
                        <a:tabLst/>
                      </a:pPr>
                      <a:r>
                        <a:rPr kumimoji="0" lang="en-US" sz="1600" b="0" i="0" u="none" strike="noStrike" cap="none" normalizeH="0" baseline="0" dirty="0" err="1" smtClean="0">
                          <a:ln>
                            <a:noFill/>
                          </a:ln>
                          <a:solidFill>
                            <a:srgbClr val="2B03BD"/>
                          </a:solidFill>
                          <a:effectLst/>
                          <a:latin typeface="Constantia" pitchFamily="18" charset="0"/>
                        </a:rPr>
                        <a:t>UoR</a:t>
                      </a:r>
                      <a:r>
                        <a:rPr kumimoji="0" lang="en-US" sz="1600" b="0" i="0" u="none" strike="noStrike" cap="none" normalizeH="0" baseline="0" dirty="0" smtClean="0">
                          <a:ln>
                            <a:noFill/>
                          </a:ln>
                          <a:solidFill>
                            <a:srgbClr val="2B03BD"/>
                          </a:solidFill>
                          <a:effectLst/>
                          <a:latin typeface="Constantia" pitchFamily="18" charset="0"/>
                        </a:rPr>
                        <a:t>-SSI </a:t>
                      </a:r>
                      <a:endParaRPr kumimoji="0" lang="en-US" sz="1600" b="0" i="0" u="none" strike="noStrike" cap="none" normalizeH="0" baseline="0" dirty="0" smtClean="0">
                        <a:ln>
                          <a:noFill/>
                        </a:ln>
                        <a:solidFill>
                          <a:srgbClr val="2B03BD"/>
                        </a:solidFill>
                        <a:effectLst/>
                        <a:latin typeface="Calibri" pitchFamily="34" charset="0"/>
                        <a:ea typeface="Calibri" pitchFamily="34" charset="0"/>
                        <a:cs typeface="Times New Roman" pitchFamily="18" charset="0"/>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FCFCC"/>
                    </a:solidFill>
                  </a:tcPr>
                </a:tc>
                <a:tc>
                  <a:txBody>
                    <a:bodyPr/>
                    <a:lstStyle/>
                    <a:p>
                      <a:pPr marL="0" marR="0" lvl="0" indent="0" algn="ctr" defTabSz="914400" rtl="0" eaLnBrk="1" fontAlgn="base" latinLnBrk="0" hangingPunct="1">
                        <a:lnSpc>
                          <a:spcPct val="100000"/>
                        </a:lnSpc>
                        <a:spcBef>
                          <a:spcPts val="0"/>
                        </a:spcBef>
                        <a:spcAft>
                          <a:spcPts val="0"/>
                        </a:spcAft>
                        <a:buClrTx/>
                        <a:buSzTx/>
                        <a:buFontTx/>
                        <a:buNone/>
                        <a:tabLst/>
                      </a:pPr>
                      <a:r>
                        <a:rPr kumimoji="0" lang="en-US" sz="1600" b="0" i="0" u="none" strike="noStrike" cap="none" normalizeH="0" baseline="0" dirty="0" smtClean="0">
                          <a:ln>
                            <a:noFill/>
                          </a:ln>
                          <a:solidFill>
                            <a:srgbClr val="2B03BD"/>
                          </a:solidFill>
                          <a:effectLst/>
                          <a:latin typeface="Constantia" pitchFamily="18" charset="0"/>
                        </a:rPr>
                        <a:t>100.0 </a:t>
                      </a:r>
                      <a:endParaRPr kumimoji="0" lang="en-US" sz="1600" b="0" i="0" u="none" strike="noStrike" cap="none" normalizeH="0" baseline="0" dirty="0" smtClean="0">
                        <a:ln>
                          <a:noFill/>
                        </a:ln>
                        <a:solidFill>
                          <a:srgbClr val="2B03BD"/>
                        </a:solidFill>
                        <a:effectLst/>
                        <a:latin typeface="Calibri" pitchFamily="34" charset="0"/>
                        <a:ea typeface="Calibri" pitchFamily="34" charset="0"/>
                        <a:cs typeface="Times New Roman" pitchFamily="18" charset="0"/>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FCFCC"/>
                    </a:solidFill>
                  </a:tcPr>
                </a:tc>
                <a:tc>
                  <a:txBody>
                    <a:bodyPr/>
                    <a:lstStyle/>
                    <a:p>
                      <a:pPr marL="0" marR="0" lvl="0" indent="0" algn="ctr" defTabSz="914400" rtl="0" eaLnBrk="1" fontAlgn="base" latinLnBrk="0" hangingPunct="1">
                        <a:lnSpc>
                          <a:spcPct val="100000"/>
                        </a:lnSpc>
                        <a:spcBef>
                          <a:spcPts val="0"/>
                        </a:spcBef>
                        <a:spcAft>
                          <a:spcPts val="0"/>
                        </a:spcAft>
                        <a:buClrTx/>
                        <a:buSzTx/>
                        <a:buFontTx/>
                        <a:buNone/>
                        <a:tabLst/>
                      </a:pPr>
                      <a:r>
                        <a:rPr kumimoji="0" lang="en-US" sz="1600" b="0" i="0" u="none" strike="noStrike" cap="none" normalizeH="0" baseline="0" smtClean="0">
                          <a:ln>
                            <a:noFill/>
                          </a:ln>
                          <a:solidFill>
                            <a:srgbClr val="2B03BD"/>
                          </a:solidFill>
                          <a:effectLst/>
                          <a:latin typeface="Constantia" pitchFamily="18" charset="0"/>
                        </a:rPr>
                        <a:t>83.21 </a:t>
                      </a:r>
                      <a:endParaRPr kumimoji="0" lang="en-US" sz="1600" b="0" i="0" u="none" strike="noStrike" cap="none" normalizeH="0" baseline="0" smtClean="0">
                        <a:ln>
                          <a:noFill/>
                        </a:ln>
                        <a:solidFill>
                          <a:srgbClr val="2B03BD"/>
                        </a:solidFill>
                        <a:effectLst/>
                        <a:latin typeface="Calibri" pitchFamily="34" charset="0"/>
                        <a:ea typeface="Calibri" pitchFamily="34" charset="0"/>
                        <a:cs typeface="Times New Roman" pitchFamily="18" charset="0"/>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FCFCC"/>
                    </a:solidFill>
                  </a:tcPr>
                </a:tc>
                <a:tc>
                  <a:txBody>
                    <a:bodyPr/>
                    <a:lstStyle/>
                    <a:p>
                      <a:pPr marL="0" marR="0" lvl="0" indent="0" algn="ctr" defTabSz="914400" rtl="0" eaLnBrk="1" fontAlgn="base" latinLnBrk="0" hangingPunct="1">
                        <a:lnSpc>
                          <a:spcPct val="100000"/>
                        </a:lnSpc>
                        <a:spcBef>
                          <a:spcPts val="0"/>
                        </a:spcBef>
                        <a:spcAft>
                          <a:spcPts val="0"/>
                        </a:spcAft>
                        <a:buClrTx/>
                        <a:buSzTx/>
                        <a:buFontTx/>
                        <a:buNone/>
                        <a:tabLst/>
                      </a:pPr>
                      <a:r>
                        <a:rPr kumimoji="0" lang="en-US" sz="1600" b="0" i="0" u="none" strike="noStrike" cap="none" normalizeH="0" baseline="0" smtClean="0">
                          <a:ln>
                            <a:noFill/>
                          </a:ln>
                          <a:solidFill>
                            <a:srgbClr val="2B03BD"/>
                          </a:solidFill>
                          <a:effectLst/>
                          <a:latin typeface="Constantia" pitchFamily="18" charset="0"/>
                        </a:rPr>
                        <a:t>83.21 </a:t>
                      </a:r>
                      <a:endParaRPr kumimoji="0" lang="en-US" sz="1600" b="0" i="0" u="none" strike="noStrike" cap="none" normalizeH="0" baseline="0" smtClean="0">
                        <a:ln>
                          <a:noFill/>
                        </a:ln>
                        <a:solidFill>
                          <a:srgbClr val="2B03BD"/>
                        </a:solidFill>
                        <a:effectLst/>
                        <a:latin typeface="Calibri" pitchFamily="34" charset="0"/>
                        <a:ea typeface="Calibri" pitchFamily="34" charset="0"/>
                        <a:cs typeface="Times New Roman" pitchFamily="18" charset="0"/>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FCFCC"/>
                    </a:solidFill>
                  </a:tcPr>
                </a:tc>
                <a:tc>
                  <a:txBody>
                    <a:bodyPr/>
                    <a:lstStyle/>
                    <a:p>
                      <a:pPr marL="0" marR="0" lvl="0" indent="0" algn="ctr" defTabSz="914400" rtl="0" eaLnBrk="1" fontAlgn="base" latinLnBrk="0" hangingPunct="1">
                        <a:lnSpc>
                          <a:spcPct val="100000"/>
                        </a:lnSpc>
                        <a:spcBef>
                          <a:spcPts val="0"/>
                        </a:spcBef>
                        <a:spcAft>
                          <a:spcPts val="0"/>
                        </a:spcAft>
                        <a:buClrTx/>
                        <a:buSzTx/>
                        <a:buFontTx/>
                        <a:buNone/>
                        <a:tabLst/>
                      </a:pPr>
                      <a:r>
                        <a:rPr kumimoji="0" lang="en-US" sz="1600" b="0" i="0" u="none" strike="noStrike" cap="none" normalizeH="0" baseline="0" dirty="0" smtClean="0">
                          <a:ln>
                            <a:noFill/>
                          </a:ln>
                          <a:solidFill>
                            <a:srgbClr val="2B03BD"/>
                          </a:solidFill>
                          <a:effectLst/>
                          <a:latin typeface="Constantia" pitchFamily="18" charset="0"/>
                        </a:rPr>
                        <a:t>83.21 </a:t>
                      </a:r>
                      <a:endParaRPr kumimoji="0" lang="en-US" sz="1600" b="0" i="0" u="none" strike="noStrike" cap="none" normalizeH="0" baseline="0" dirty="0" smtClean="0">
                        <a:ln>
                          <a:noFill/>
                        </a:ln>
                        <a:solidFill>
                          <a:srgbClr val="2B03BD"/>
                        </a:solidFill>
                        <a:effectLst/>
                        <a:latin typeface="Calibri" pitchFamily="34" charset="0"/>
                        <a:ea typeface="Calibri" pitchFamily="34" charset="0"/>
                        <a:cs typeface="Times New Roman" pitchFamily="18" charset="0"/>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FCFCC"/>
                    </a:solidFill>
                  </a:tcPr>
                </a:tc>
              </a:tr>
              <a:tr h="289189">
                <a:tc>
                  <a:txBody>
                    <a:bodyPr/>
                    <a:lstStyle/>
                    <a:p>
                      <a:pPr marL="0" marR="0" lvl="0" indent="0" algn="ctr" defTabSz="914400" rtl="0" eaLnBrk="1" fontAlgn="base" latinLnBrk="0" hangingPunct="1">
                        <a:lnSpc>
                          <a:spcPct val="100000"/>
                        </a:lnSpc>
                        <a:spcBef>
                          <a:spcPts val="0"/>
                        </a:spcBef>
                        <a:spcAft>
                          <a:spcPts val="0"/>
                        </a:spcAft>
                        <a:buClrTx/>
                        <a:buSzTx/>
                        <a:buFontTx/>
                        <a:buNone/>
                        <a:tabLst/>
                      </a:pPr>
                      <a:r>
                        <a:rPr kumimoji="0" lang="en-US" sz="1600" b="0" i="0" u="none" strike="noStrike" kern="1200" cap="none" normalizeH="0" baseline="0" dirty="0" smtClean="0">
                          <a:ln>
                            <a:noFill/>
                          </a:ln>
                          <a:solidFill>
                            <a:srgbClr val="000000"/>
                          </a:solidFill>
                          <a:effectLst/>
                          <a:latin typeface="Constantia" pitchFamily="18" charset="0"/>
                          <a:ea typeface="+mn-ea"/>
                          <a:cs typeface="+mn-cs"/>
                        </a:rPr>
                        <a:t>UHD-TreeMatch </a:t>
                      </a: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bg2"/>
                    </a:solidFill>
                  </a:tcPr>
                </a:tc>
                <a:tc>
                  <a:txBody>
                    <a:bodyPr/>
                    <a:lstStyle/>
                    <a:p>
                      <a:pPr marL="0" marR="0" lvl="0" indent="0" algn="ctr" defTabSz="914400" rtl="0" eaLnBrk="1" fontAlgn="base" latinLnBrk="0" hangingPunct="1">
                        <a:lnSpc>
                          <a:spcPct val="100000"/>
                        </a:lnSpc>
                        <a:spcBef>
                          <a:spcPts val="0"/>
                        </a:spcBef>
                        <a:spcAft>
                          <a:spcPts val="0"/>
                        </a:spcAft>
                        <a:buClrTx/>
                        <a:buSzTx/>
                        <a:buFontTx/>
                        <a:buNone/>
                        <a:tabLst/>
                      </a:pPr>
                      <a:r>
                        <a:rPr kumimoji="0" lang="en-US" sz="1600" b="0" i="0" u="none" strike="noStrike" kern="1200" cap="none" normalizeH="0" baseline="0" dirty="0" smtClean="0">
                          <a:ln>
                            <a:noFill/>
                          </a:ln>
                          <a:solidFill>
                            <a:srgbClr val="000000"/>
                          </a:solidFill>
                          <a:effectLst/>
                          <a:latin typeface="Constantia" pitchFamily="18" charset="0"/>
                          <a:ea typeface="+mn-ea"/>
                          <a:cs typeface="+mn-cs"/>
                        </a:rPr>
                        <a:t>100.0 </a:t>
                      </a: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bg2"/>
                    </a:solidFill>
                  </a:tcPr>
                </a:tc>
                <a:tc>
                  <a:txBody>
                    <a:bodyPr/>
                    <a:lstStyle/>
                    <a:p>
                      <a:pPr marL="0" marR="0" lvl="0" indent="0" algn="ctr" defTabSz="914400" rtl="0" eaLnBrk="1" fontAlgn="base" latinLnBrk="0" hangingPunct="1">
                        <a:lnSpc>
                          <a:spcPct val="100000"/>
                        </a:lnSpc>
                        <a:spcBef>
                          <a:spcPts val="0"/>
                        </a:spcBef>
                        <a:spcAft>
                          <a:spcPts val="0"/>
                        </a:spcAft>
                        <a:buClrTx/>
                        <a:buSzTx/>
                        <a:buFontTx/>
                        <a:buNone/>
                        <a:tabLst/>
                      </a:pPr>
                      <a:r>
                        <a:rPr kumimoji="0" lang="en-US" sz="1600" b="0" i="0" u="none" strike="noStrike" kern="1200" cap="none" normalizeH="0" baseline="0" dirty="0" smtClean="0">
                          <a:ln>
                            <a:noFill/>
                          </a:ln>
                          <a:solidFill>
                            <a:srgbClr val="000000"/>
                          </a:solidFill>
                          <a:effectLst/>
                          <a:latin typeface="Constantia" pitchFamily="18" charset="0"/>
                          <a:ea typeface="+mn-ea"/>
                          <a:cs typeface="+mn-cs"/>
                        </a:rPr>
                        <a:t>82.68 </a:t>
                      </a: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bg2"/>
                    </a:solidFill>
                  </a:tcPr>
                </a:tc>
                <a:tc>
                  <a:txBody>
                    <a:bodyPr/>
                    <a:lstStyle/>
                    <a:p>
                      <a:pPr marL="0" marR="0" lvl="0" indent="0" algn="ctr" defTabSz="914400" rtl="0" eaLnBrk="1" fontAlgn="base" latinLnBrk="0" hangingPunct="1">
                        <a:lnSpc>
                          <a:spcPct val="100000"/>
                        </a:lnSpc>
                        <a:spcBef>
                          <a:spcPts val="0"/>
                        </a:spcBef>
                        <a:spcAft>
                          <a:spcPts val="0"/>
                        </a:spcAft>
                        <a:buClrTx/>
                        <a:buSzTx/>
                        <a:buFontTx/>
                        <a:buNone/>
                        <a:tabLst/>
                      </a:pPr>
                      <a:r>
                        <a:rPr kumimoji="0" lang="en-US" sz="1600" b="0" i="0" u="none" strike="noStrike" kern="1200" cap="none" normalizeH="0" baseline="0" dirty="0" smtClean="0">
                          <a:ln>
                            <a:noFill/>
                          </a:ln>
                          <a:solidFill>
                            <a:srgbClr val="000000"/>
                          </a:solidFill>
                          <a:effectLst/>
                          <a:latin typeface="Constantia" pitchFamily="18" charset="0"/>
                          <a:ea typeface="+mn-ea"/>
                          <a:cs typeface="+mn-cs"/>
                        </a:rPr>
                        <a:t>82.68 </a:t>
                      </a: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bg2"/>
                    </a:solidFill>
                  </a:tcPr>
                </a:tc>
                <a:tc>
                  <a:txBody>
                    <a:bodyPr/>
                    <a:lstStyle/>
                    <a:p>
                      <a:pPr marL="0" marR="0" lvl="0" indent="0" algn="ctr" defTabSz="914400" rtl="0" eaLnBrk="1" fontAlgn="base" latinLnBrk="0" hangingPunct="1">
                        <a:lnSpc>
                          <a:spcPct val="100000"/>
                        </a:lnSpc>
                        <a:spcBef>
                          <a:spcPts val="0"/>
                        </a:spcBef>
                        <a:spcAft>
                          <a:spcPts val="0"/>
                        </a:spcAft>
                        <a:buClrTx/>
                        <a:buSzTx/>
                        <a:buFontTx/>
                        <a:buNone/>
                        <a:tabLst/>
                      </a:pPr>
                      <a:r>
                        <a:rPr kumimoji="0" lang="en-US" sz="1600" b="0" i="0" u="none" strike="noStrike" kern="1200" cap="none" normalizeH="0" baseline="0" dirty="0" smtClean="0">
                          <a:ln>
                            <a:noFill/>
                          </a:ln>
                          <a:solidFill>
                            <a:srgbClr val="000000"/>
                          </a:solidFill>
                          <a:effectLst/>
                          <a:latin typeface="Constantia" pitchFamily="18" charset="0"/>
                          <a:ea typeface="+mn-ea"/>
                          <a:cs typeface="+mn-cs"/>
                        </a:rPr>
                        <a:t>82.68 </a:t>
                      </a: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bg2"/>
                    </a:solidFill>
                  </a:tcPr>
                </a:tc>
              </a:tr>
              <a:tr h="289189">
                <a:tc>
                  <a:txBody>
                    <a:bodyPr/>
                    <a:lstStyle/>
                    <a:p>
                      <a:pPr marL="0" marR="0" lvl="0" indent="0" algn="ctr" defTabSz="914400" rtl="0" eaLnBrk="1" fontAlgn="base" latinLnBrk="0" hangingPunct="1">
                        <a:lnSpc>
                          <a:spcPct val="100000"/>
                        </a:lnSpc>
                        <a:spcBef>
                          <a:spcPts val="0"/>
                        </a:spcBef>
                        <a:spcAft>
                          <a:spcPts val="0"/>
                        </a:spcAft>
                        <a:buClrTx/>
                        <a:buSzTx/>
                        <a:buFontTx/>
                        <a:buNone/>
                        <a:tabLst/>
                      </a:pPr>
                      <a:r>
                        <a:rPr kumimoji="0" lang="en-US" sz="1600" b="0" i="0" u="none" strike="noStrike" cap="none" normalizeH="0" baseline="0" dirty="0" smtClean="0">
                          <a:ln>
                            <a:noFill/>
                          </a:ln>
                          <a:solidFill>
                            <a:srgbClr val="2B03BD"/>
                          </a:solidFill>
                          <a:effectLst/>
                          <a:latin typeface="Constantia" pitchFamily="18" charset="0"/>
                        </a:rPr>
                        <a:t>NUS-PT </a:t>
                      </a:r>
                      <a:endParaRPr kumimoji="0" lang="en-US" sz="1600" b="0" i="0" u="none" strike="noStrike" cap="none" normalizeH="0" baseline="0" dirty="0" smtClean="0">
                        <a:ln>
                          <a:noFill/>
                        </a:ln>
                        <a:solidFill>
                          <a:srgbClr val="2B03BD"/>
                        </a:solidFill>
                        <a:effectLst/>
                        <a:latin typeface="Calibri" pitchFamily="34" charset="0"/>
                        <a:ea typeface="Calibri" pitchFamily="34" charset="0"/>
                        <a:cs typeface="Times New Roman" pitchFamily="18" charset="0"/>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FCFCC"/>
                    </a:solidFill>
                  </a:tcPr>
                </a:tc>
                <a:tc>
                  <a:txBody>
                    <a:bodyPr/>
                    <a:lstStyle/>
                    <a:p>
                      <a:pPr marL="0" marR="0" lvl="0" indent="0" algn="ctr" defTabSz="914400" rtl="0" eaLnBrk="1" fontAlgn="base" latinLnBrk="0" hangingPunct="1">
                        <a:lnSpc>
                          <a:spcPct val="100000"/>
                        </a:lnSpc>
                        <a:spcBef>
                          <a:spcPts val="0"/>
                        </a:spcBef>
                        <a:spcAft>
                          <a:spcPts val="0"/>
                        </a:spcAft>
                        <a:buClrTx/>
                        <a:buSzTx/>
                        <a:buFontTx/>
                        <a:buNone/>
                        <a:tabLst/>
                      </a:pPr>
                      <a:r>
                        <a:rPr kumimoji="0" lang="en-US" sz="1600" b="0" i="0" u="none" strike="noStrike" cap="none" normalizeH="0" baseline="0" dirty="0" smtClean="0">
                          <a:ln>
                            <a:noFill/>
                          </a:ln>
                          <a:solidFill>
                            <a:srgbClr val="2B03BD"/>
                          </a:solidFill>
                          <a:effectLst/>
                          <a:latin typeface="Constantia" pitchFamily="18" charset="0"/>
                        </a:rPr>
                        <a:t>100.0 </a:t>
                      </a:r>
                      <a:endParaRPr kumimoji="0" lang="en-US" sz="1600" b="0" i="0" u="none" strike="noStrike" cap="none" normalizeH="0" baseline="0" dirty="0" smtClean="0">
                        <a:ln>
                          <a:noFill/>
                        </a:ln>
                        <a:solidFill>
                          <a:srgbClr val="2B03BD"/>
                        </a:solidFill>
                        <a:effectLst/>
                        <a:latin typeface="Calibri" pitchFamily="34" charset="0"/>
                        <a:ea typeface="Calibri" pitchFamily="34" charset="0"/>
                        <a:cs typeface="Times New Roman" pitchFamily="18" charset="0"/>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FCFCC"/>
                    </a:solidFill>
                  </a:tcPr>
                </a:tc>
                <a:tc>
                  <a:txBody>
                    <a:bodyPr/>
                    <a:lstStyle/>
                    <a:p>
                      <a:pPr marL="0" marR="0" lvl="0" indent="0" algn="ctr" defTabSz="914400" rtl="0" eaLnBrk="1" fontAlgn="base" latinLnBrk="0" hangingPunct="1">
                        <a:lnSpc>
                          <a:spcPct val="100000"/>
                        </a:lnSpc>
                        <a:spcBef>
                          <a:spcPts val="0"/>
                        </a:spcBef>
                        <a:spcAft>
                          <a:spcPts val="0"/>
                        </a:spcAft>
                        <a:buClrTx/>
                        <a:buSzTx/>
                        <a:buFontTx/>
                        <a:buNone/>
                        <a:tabLst/>
                      </a:pPr>
                      <a:r>
                        <a:rPr kumimoji="0" lang="en-US" sz="1600" b="0" i="0" u="none" strike="noStrike" cap="none" normalizeH="0" baseline="0" dirty="0" smtClean="0">
                          <a:ln>
                            <a:noFill/>
                          </a:ln>
                          <a:solidFill>
                            <a:srgbClr val="2B03BD"/>
                          </a:solidFill>
                          <a:effectLst/>
                          <a:latin typeface="Constantia" pitchFamily="18" charset="0"/>
                        </a:rPr>
                        <a:t>82.50 </a:t>
                      </a:r>
                      <a:endParaRPr kumimoji="0" lang="en-US" sz="1600" b="0" i="0" u="none" strike="noStrike" cap="none" normalizeH="0" baseline="0" dirty="0" smtClean="0">
                        <a:ln>
                          <a:noFill/>
                        </a:ln>
                        <a:solidFill>
                          <a:srgbClr val="2B03BD"/>
                        </a:solidFill>
                        <a:effectLst/>
                        <a:latin typeface="Calibri" pitchFamily="34" charset="0"/>
                        <a:ea typeface="Calibri" pitchFamily="34" charset="0"/>
                        <a:cs typeface="Times New Roman" pitchFamily="18" charset="0"/>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FCFCC"/>
                    </a:solidFill>
                  </a:tcPr>
                </a:tc>
                <a:tc>
                  <a:txBody>
                    <a:bodyPr/>
                    <a:lstStyle/>
                    <a:p>
                      <a:pPr marL="0" marR="0" lvl="0" indent="0" algn="ctr" defTabSz="914400" rtl="0" eaLnBrk="1" fontAlgn="base" latinLnBrk="0" hangingPunct="1">
                        <a:lnSpc>
                          <a:spcPct val="100000"/>
                        </a:lnSpc>
                        <a:spcBef>
                          <a:spcPts val="0"/>
                        </a:spcBef>
                        <a:spcAft>
                          <a:spcPts val="0"/>
                        </a:spcAft>
                        <a:buClrTx/>
                        <a:buSzTx/>
                        <a:buFontTx/>
                        <a:buNone/>
                        <a:tabLst/>
                      </a:pPr>
                      <a:r>
                        <a:rPr kumimoji="0" lang="en-US" sz="1600" b="0" i="0" u="none" strike="noStrike" cap="none" normalizeH="0" baseline="0" dirty="0" smtClean="0">
                          <a:ln>
                            <a:noFill/>
                          </a:ln>
                          <a:solidFill>
                            <a:srgbClr val="2B03BD"/>
                          </a:solidFill>
                          <a:effectLst/>
                          <a:latin typeface="Constantia" pitchFamily="18" charset="0"/>
                        </a:rPr>
                        <a:t>82.50 </a:t>
                      </a:r>
                      <a:endParaRPr kumimoji="0" lang="en-US" sz="1600" b="0" i="0" u="none" strike="noStrike" cap="none" normalizeH="0" baseline="0" dirty="0" smtClean="0">
                        <a:ln>
                          <a:noFill/>
                        </a:ln>
                        <a:solidFill>
                          <a:srgbClr val="2B03BD"/>
                        </a:solidFill>
                        <a:effectLst/>
                        <a:latin typeface="Calibri" pitchFamily="34" charset="0"/>
                        <a:ea typeface="Calibri" pitchFamily="34" charset="0"/>
                        <a:cs typeface="Times New Roman" pitchFamily="18" charset="0"/>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FCFCC"/>
                    </a:solidFill>
                  </a:tcPr>
                </a:tc>
                <a:tc>
                  <a:txBody>
                    <a:bodyPr/>
                    <a:lstStyle/>
                    <a:p>
                      <a:pPr marL="0" marR="0" lvl="0" indent="0" algn="ctr" defTabSz="914400" rtl="0" eaLnBrk="1" fontAlgn="base" latinLnBrk="0" hangingPunct="1">
                        <a:lnSpc>
                          <a:spcPct val="100000"/>
                        </a:lnSpc>
                        <a:spcBef>
                          <a:spcPts val="0"/>
                        </a:spcBef>
                        <a:spcAft>
                          <a:spcPts val="0"/>
                        </a:spcAft>
                        <a:buClrTx/>
                        <a:buSzTx/>
                        <a:buFontTx/>
                        <a:buNone/>
                        <a:tabLst/>
                      </a:pPr>
                      <a:r>
                        <a:rPr kumimoji="0" lang="en-US" sz="1600" b="0" i="0" u="none" strike="noStrike" cap="none" normalizeH="0" baseline="0" dirty="0" smtClean="0">
                          <a:ln>
                            <a:noFill/>
                          </a:ln>
                          <a:solidFill>
                            <a:srgbClr val="2B03BD"/>
                          </a:solidFill>
                          <a:effectLst/>
                          <a:latin typeface="Constantia" pitchFamily="18" charset="0"/>
                        </a:rPr>
                        <a:t>82.50 </a:t>
                      </a:r>
                      <a:endParaRPr kumimoji="0" lang="en-US" sz="1600" b="0" i="0" u="none" strike="noStrike" cap="none" normalizeH="0" baseline="0" dirty="0" smtClean="0">
                        <a:ln>
                          <a:noFill/>
                        </a:ln>
                        <a:solidFill>
                          <a:srgbClr val="2B03BD"/>
                        </a:solidFill>
                        <a:effectLst/>
                        <a:latin typeface="Calibri" pitchFamily="34" charset="0"/>
                        <a:ea typeface="Calibri" pitchFamily="34" charset="0"/>
                        <a:cs typeface="Times New Roman" pitchFamily="18" charset="0"/>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FCFCC"/>
                    </a:solidFill>
                  </a:tcPr>
                </a:tc>
              </a:tr>
              <a:tr h="289189">
                <a:tc>
                  <a:txBody>
                    <a:bodyPr/>
                    <a:lstStyle/>
                    <a:p>
                      <a:pPr marL="0" marR="0" lvl="0" indent="0" algn="ctr" defTabSz="914400" rtl="0" eaLnBrk="1" fontAlgn="base" latinLnBrk="0" hangingPunct="1">
                        <a:lnSpc>
                          <a:spcPct val="100000"/>
                        </a:lnSpc>
                        <a:spcBef>
                          <a:spcPts val="0"/>
                        </a:spcBef>
                        <a:spcAft>
                          <a:spcPts val="0"/>
                        </a:spcAft>
                        <a:buClrTx/>
                        <a:buSzTx/>
                        <a:buFontTx/>
                        <a:buNone/>
                        <a:tabLst/>
                      </a:pPr>
                      <a:r>
                        <a:rPr kumimoji="0" lang="en-US" sz="1600" b="0" i="0" u="none" strike="noStrike" cap="none" normalizeH="0" baseline="0" dirty="0" smtClean="0">
                          <a:ln>
                            <a:noFill/>
                          </a:ln>
                          <a:solidFill>
                            <a:srgbClr val="2B03BD"/>
                          </a:solidFill>
                          <a:effectLst/>
                          <a:latin typeface="Constantia" pitchFamily="18" charset="0"/>
                        </a:rPr>
                        <a:t>NUS-ML </a:t>
                      </a:r>
                      <a:endParaRPr kumimoji="0" lang="en-US" sz="1600" b="0" i="0" u="none" strike="noStrike" cap="none" normalizeH="0" baseline="0" dirty="0" smtClean="0">
                        <a:ln>
                          <a:noFill/>
                        </a:ln>
                        <a:solidFill>
                          <a:srgbClr val="2B03BD"/>
                        </a:solidFill>
                        <a:effectLst/>
                        <a:latin typeface="Calibri" pitchFamily="34" charset="0"/>
                        <a:ea typeface="Calibri" pitchFamily="34" charset="0"/>
                        <a:cs typeface="Times New Roman" pitchFamily="18" charset="0"/>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bg2"/>
                    </a:solidFill>
                  </a:tcPr>
                </a:tc>
                <a:tc>
                  <a:txBody>
                    <a:bodyPr/>
                    <a:lstStyle/>
                    <a:p>
                      <a:pPr marL="0" marR="0" lvl="0" indent="0" algn="ctr" defTabSz="914400" rtl="0" eaLnBrk="1" fontAlgn="base" latinLnBrk="0" hangingPunct="1">
                        <a:lnSpc>
                          <a:spcPct val="100000"/>
                        </a:lnSpc>
                        <a:spcBef>
                          <a:spcPts val="0"/>
                        </a:spcBef>
                        <a:spcAft>
                          <a:spcPts val="0"/>
                        </a:spcAft>
                        <a:buClrTx/>
                        <a:buSzTx/>
                        <a:buFontTx/>
                        <a:buNone/>
                        <a:tabLst/>
                      </a:pPr>
                      <a:r>
                        <a:rPr kumimoji="0" lang="en-US" sz="1600" b="0" i="0" u="none" strike="noStrike" cap="none" normalizeH="0" baseline="0" dirty="0" smtClean="0">
                          <a:ln>
                            <a:noFill/>
                          </a:ln>
                          <a:solidFill>
                            <a:srgbClr val="2B03BD"/>
                          </a:solidFill>
                          <a:effectLst/>
                          <a:latin typeface="Constantia" pitchFamily="18" charset="0"/>
                        </a:rPr>
                        <a:t>100.0 </a:t>
                      </a:r>
                      <a:endParaRPr kumimoji="0" lang="en-US" sz="1600" b="0" i="0" u="none" strike="noStrike" cap="none" normalizeH="0" baseline="0" dirty="0" smtClean="0">
                        <a:ln>
                          <a:noFill/>
                        </a:ln>
                        <a:solidFill>
                          <a:srgbClr val="2B03BD"/>
                        </a:solidFill>
                        <a:effectLst/>
                        <a:latin typeface="Calibri" pitchFamily="34" charset="0"/>
                        <a:ea typeface="Calibri" pitchFamily="34" charset="0"/>
                        <a:cs typeface="Times New Roman" pitchFamily="18" charset="0"/>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bg2"/>
                    </a:solidFill>
                  </a:tcPr>
                </a:tc>
                <a:tc>
                  <a:txBody>
                    <a:bodyPr/>
                    <a:lstStyle/>
                    <a:p>
                      <a:pPr marL="0" marR="0" lvl="0" indent="0" algn="ctr" defTabSz="914400" rtl="0" eaLnBrk="1" fontAlgn="base" latinLnBrk="0" hangingPunct="1">
                        <a:lnSpc>
                          <a:spcPct val="100000"/>
                        </a:lnSpc>
                        <a:spcBef>
                          <a:spcPts val="0"/>
                        </a:spcBef>
                        <a:spcAft>
                          <a:spcPts val="0"/>
                        </a:spcAft>
                        <a:buClrTx/>
                        <a:buSzTx/>
                        <a:buFontTx/>
                        <a:buNone/>
                        <a:tabLst/>
                      </a:pPr>
                      <a:r>
                        <a:rPr kumimoji="0" lang="en-US" sz="1600" b="0" i="0" u="none" strike="noStrike" cap="none" normalizeH="0" baseline="0" dirty="0" smtClean="0">
                          <a:ln>
                            <a:noFill/>
                          </a:ln>
                          <a:solidFill>
                            <a:srgbClr val="2B03BD"/>
                          </a:solidFill>
                          <a:effectLst/>
                          <a:latin typeface="Constantia" pitchFamily="18" charset="0"/>
                        </a:rPr>
                        <a:t>81.58 </a:t>
                      </a:r>
                      <a:endParaRPr kumimoji="0" lang="en-US" sz="1600" b="0" i="0" u="none" strike="noStrike" cap="none" normalizeH="0" baseline="0" dirty="0" smtClean="0">
                        <a:ln>
                          <a:noFill/>
                        </a:ln>
                        <a:solidFill>
                          <a:srgbClr val="2B03BD"/>
                        </a:solidFill>
                        <a:effectLst/>
                        <a:latin typeface="Calibri" pitchFamily="34" charset="0"/>
                        <a:ea typeface="Calibri" pitchFamily="34" charset="0"/>
                        <a:cs typeface="Times New Roman" pitchFamily="18" charset="0"/>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bg2"/>
                    </a:solidFill>
                  </a:tcPr>
                </a:tc>
                <a:tc>
                  <a:txBody>
                    <a:bodyPr/>
                    <a:lstStyle/>
                    <a:p>
                      <a:pPr marL="0" marR="0" lvl="0" indent="0" algn="ctr" defTabSz="914400" rtl="0" eaLnBrk="1" fontAlgn="base" latinLnBrk="0" hangingPunct="1">
                        <a:lnSpc>
                          <a:spcPct val="100000"/>
                        </a:lnSpc>
                        <a:spcBef>
                          <a:spcPts val="0"/>
                        </a:spcBef>
                        <a:spcAft>
                          <a:spcPts val="0"/>
                        </a:spcAft>
                        <a:buClrTx/>
                        <a:buSzTx/>
                        <a:buFontTx/>
                        <a:buNone/>
                        <a:tabLst/>
                      </a:pPr>
                      <a:r>
                        <a:rPr kumimoji="0" lang="en-US" sz="1600" b="0" i="0" u="none" strike="noStrike" cap="none" normalizeH="0" baseline="0" smtClean="0">
                          <a:ln>
                            <a:noFill/>
                          </a:ln>
                          <a:solidFill>
                            <a:srgbClr val="2B03BD"/>
                          </a:solidFill>
                          <a:effectLst/>
                          <a:latin typeface="Constantia" pitchFamily="18" charset="0"/>
                        </a:rPr>
                        <a:t>81.58 </a:t>
                      </a:r>
                      <a:endParaRPr kumimoji="0" lang="en-US" sz="1600" b="0" i="0" u="none" strike="noStrike" cap="none" normalizeH="0" baseline="0" smtClean="0">
                        <a:ln>
                          <a:noFill/>
                        </a:ln>
                        <a:solidFill>
                          <a:srgbClr val="2B03BD"/>
                        </a:solidFill>
                        <a:effectLst/>
                        <a:latin typeface="Calibri" pitchFamily="34" charset="0"/>
                        <a:ea typeface="Calibri" pitchFamily="34" charset="0"/>
                        <a:cs typeface="Times New Roman" pitchFamily="18" charset="0"/>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bg2"/>
                    </a:solidFill>
                  </a:tcPr>
                </a:tc>
                <a:tc>
                  <a:txBody>
                    <a:bodyPr/>
                    <a:lstStyle/>
                    <a:p>
                      <a:pPr marL="0" marR="0" lvl="0" indent="0" algn="ctr" defTabSz="914400" rtl="0" eaLnBrk="1" fontAlgn="base" latinLnBrk="0" hangingPunct="1">
                        <a:lnSpc>
                          <a:spcPct val="100000"/>
                        </a:lnSpc>
                        <a:spcBef>
                          <a:spcPts val="0"/>
                        </a:spcBef>
                        <a:spcAft>
                          <a:spcPts val="0"/>
                        </a:spcAft>
                        <a:buClrTx/>
                        <a:buSzTx/>
                        <a:buFontTx/>
                        <a:buNone/>
                        <a:tabLst/>
                      </a:pPr>
                      <a:r>
                        <a:rPr kumimoji="0" lang="en-US" sz="1600" b="0" i="0" u="none" strike="noStrike" cap="none" normalizeH="0" baseline="0" dirty="0" smtClean="0">
                          <a:ln>
                            <a:noFill/>
                          </a:ln>
                          <a:solidFill>
                            <a:srgbClr val="2B03BD"/>
                          </a:solidFill>
                          <a:effectLst/>
                          <a:latin typeface="Constantia" pitchFamily="18" charset="0"/>
                        </a:rPr>
                        <a:t>81.58 </a:t>
                      </a:r>
                      <a:endParaRPr kumimoji="0" lang="en-US" sz="1600" b="0" i="0" u="none" strike="noStrike" cap="none" normalizeH="0" baseline="0" dirty="0" smtClean="0">
                        <a:ln>
                          <a:noFill/>
                        </a:ln>
                        <a:solidFill>
                          <a:srgbClr val="2B03BD"/>
                        </a:solidFill>
                        <a:effectLst/>
                        <a:latin typeface="Calibri" pitchFamily="34" charset="0"/>
                        <a:ea typeface="Calibri" pitchFamily="34" charset="0"/>
                        <a:cs typeface="Times New Roman" pitchFamily="18" charset="0"/>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bg2"/>
                    </a:solidFill>
                  </a:tcPr>
                </a:tc>
              </a:tr>
              <a:tr h="315479">
                <a:tc>
                  <a:txBody>
                    <a:bodyPr/>
                    <a:lstStyle/>
                    <a:p>
                      <a:pPr algn="ctr">
                        <a:lnSpc>
                          <a:spcPct val="100000"/>
                        </a:lnSpc>
                        <a:spcBef>
                          <a:spcPts val="0"/>
                        </a:spcBef>
                        <a:spcAft>
                          <a:spcPts val="0"/>
                        </a:spcAft>
                      </a:pPr>
                      <a:r>
                        <a:rPr kumimoji="0" lang="pl-PL" sz="1600" b="0" i="0" u="none" strike="noStrike" kern="1200" cap="none" normalizeH="0" baseline="0" dirty="0" smtClean="0">
                          <a:ln>
                            <a:noFill/>
                          </a:ln>
                          <a:solidFill>
                            <a:srgbClr val="2B03BD"/>
                          </a:solidFill>
                          <a:effectLst/>
                          <a:latin typeface="Constantia" pitchFamily="18" charset="0"/>
                          <a:ea typeface="+mn-ea"/>
                          <a:cs typeface="+mn-cs"/>
                        </a:rPr>
                        <a:t>LCC-WSD</a:t>
                      </a:r>
                      <a:endParaRPr kumimoji="0" lang="en-US" sz="1600" b="0" i="0" u="none" strike="noStrike" kern="1200" cap="none" normalizeH="0" baseline="0" dirty="0" smtClean="0">
                        <a:ln>
                          <a:noFill/>
                        </a:ln>
                        <a:solidFill>
                          <a:srgbClr val="2B03BD"/>
                        </a:solidFill>
                        <a:effectLst/>
                        <a:latin typeface="Constantia" pitchFamily="18" charset="0"/>
                        <a:ea typeface="+mn-ea"/>
                        <a:cs typeface="+mn-cs"/>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FCFCC"/>
                    </a:solidFill>
                  </a:tcPr>
                </a:tc>
                <a:tc>
                  <a:txBody>
                    <a:bodyPr/>
                    <a:lstStyle/>
                    <a:p>
                      <a:pPr marL="0" marR="0" lvl="0" indent="0" algn="ctr" defTabSz="914400" rtl="0" eaLnBrk="1" fontAlgn="base" latinLnBrk="0" hangingPunct="1">
                        <a:lnSpc>
                          <a:spcPct val="100000"/>
                        </a:lnSpc>
                        <a:spcBef>
                          <a:spcPts val="0"/>
                        </a:spcBef>
                        <a:spcAft>
                          <a:spcPts val="0"/>
                        </a:spcAft>
                        <a:buClrTx/>
                        <a:buSzTx/>
                        <a:buFontTx/>
                        <a:buNone/>
                        <a:tabLst/>
                      </a:pPr>
                      <a:r>
                        <a:rPr kumimoji="0" lang="pl-PL" sz="1600" kern="1200" baseline="0" dirty="0" smtClean="0">
                          <a:solidFill>
                            <a:srgbClr val="2B03BD"/>
                          </a:solidFill>
                          <a:latin typeface="+mn-lt"/>
                          <a:ea typeface="+mn-ea"/>
                          <a:cs typeface="+mn-cs"/>
                        </a:rPr>
                        <a:t>100.0</a:t>
                      </a:r>
                      <a:endParaRPr kumimoji="0" lang="en-US" sz="1600" b="0" i="0" u="none" strike="noStrike" cap="none" normalizeH="0" baseline="0" dirty="0" smtClean="0">
                        <a:ln>
                          <a:noFill/>
                        </a:ln>
                        <a:solidFill>
                          <a:srgbClr val="2B03BD"/>
                        </a:solidFill>
                        <a:effectLst/>
                        <a:latin typeface="Calibri" pitchFamily="34" charset="0"/>
                        <a:ea typeface="Calibri" pitchFamily="34" charset="0"/>
                        <a:cs typeface="Times New Roman" pitchFamily="18" charset="0"/>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FCFCC"/>
                    </a:solidFill>
                  </a:tcPr>
                </a:tc>
                <a:tc>
                  <a:txBody>
                    <a:bodyPr/>
                    <a:lstStyle/>
                    <a:p>
                      <a:pPr marL="0" marR="0" lvl="0" indent="0" algn="ctr" defTabSz="914400" rtl="0" eaLnBrk="1" fontAlgn="base" latinLnBrk="0" hangingPunct="1">
                        <a:lnSpc>
                          <a:spcPct val="100000"/>
                        </a:lnSpc>
                        <a:spcBef>
                          <a:spcPts val="0"/>
                        </a:spcBef>
                        <a:spcAft>
                          <a:spcPts val="0"/>
                        </a:spcAft>
                        <a:buClrTx/>
                        <a:buSzTx/>
                        <a:buFontTx/>
                        <a:buNone/>
                        <a:tabLst/>
                      </a:pPr>
                      <a:r>
                        <a:rPr kumimoji="0" lang="pl-PL" sz="1600" kern="1200" baseline="0" dirty="0" smtClean="0">
                          <a:solidFill>
                            <a:srgbClr val="2B03BD"/>
                          </a:solidFill>
                          <a:latin typeface="+mn-lt"/>
                          <a:ea typeface="+mn-ea"/>
                          <a:cs typeface="+mn-cs"/>
                        </a:rPr>
                        <a:t>81.45</a:t>
                      </a:r>
                      <a:endParaRPr kumimoji="0" lang="en-US" sz="1600" b="0" i="0" u="none" strike="noStrike" cap="none" normalizeH="0" baseline="0" dirty="0" smtClean="0">
                        <a:ln>
                          <a:noFill/>
                        </a:ln>
                        <a:solidFill>
                          <a:srgbClr val="2B03BD"/>
                        </a:solidFill>
                        <a:effectLst/>
                        <a:latin typeface="Calibri" pitchFamily="34" charset="0"/>
                        <a:ea typeface="Calibri" pitchFamily="34" charset="0"/>
                        <a:cs typeface="Times New Roman" pitchFamily="18" charset="0"/>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FCFCC"/>
                    </a:solidFill>
                  </a:tcPr>
                </a:tc>
                <a:tc>
                  <a:txBody>
                    <a:bodyPr/>
                    <a:lstStyle/>
                    <a:p>
                      <a:pPr marL="0" marR="0" lvl="0" indent="0" algn="ctr" defTabSz="914400" rtl="0" eaLnBrk="1" fontAlgn="base" latinLnBrk="0" hangingPunct="1">
                        <a:lnSpc>
                          <a:spcPct val="100000"/>
                        </a:lnSpc>
                        <a:spcBef>
                          <a:spcPts val="0"/>
                        </a:spcBef>
                        <a:spcAft>
                          <a:spcPts val="0"/>
                        </a:spcAft>
                        <a:buClrTx/>
                        <a:buSzTx/>
                        <a:buFontTx/>
                        <a:buNone/>
                        <a:tabLst/>
                      </a:pPr>
                      <a:r>
                        <a:rPr kumimoji="0" lang="pl-PL" sz="1600" kern="1200" baseline="0" dirty="0" smtClean="0">
                          <a:solidFill>
                            <a:srgbClr val="2B03BD"/>
                          </a:solidFill>
                          <a:latin typeface="+mn-lt"/>
                          <a:ea typeface="+mn-ea"/>
                          <a:cs typeface="+mn-cs"/>
                        </a:rPr>
                        <a:t>81.45</a:t>
                      </a:r>
                      <a:endParaRPr kumimoji="0" lang="en-US" sz="1600" b="0" i="0" u="none" strike="noStrike" cap="none" normalizeH="0" baseline="0" dirty="0" smtClean="0">
                        <a:ln>
                          <a:noFill/>
                        </a:ln>
                        <a:solidFill>
                          <a:srgbClr val="2B03BD"/>
                        </a:solidFill>
                        <a:effectLst/>
                        <a:latin typeface="Calibri" pitchFamily="34" charset="0"/>
                        <a:ea typeface="Calibri" pitchFamily="34" charset="0"/>
                        <a:cs typeface="Times New Roman" pitchFamily="18" charset="0"/>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FCFCC"/>
                    </a:solidFill>
                  </a:tcPr>
                </a:tc>
                <a:tc>
                  <a:txBody>
                    <a:bodyPr/>
                    <a:lstStyle/>
                    <a:p>
                      <a:pPr marL="0" marR="0" lvl="0" indent="0" algn="ctr" defTabSz="914400" rtl="0" eaLnBrk="1" fontAlgn="base" latinLnBrk="0" hangingPunct="1">
                        <a:lnSpc>
                          <a:spcPct val="100000"/>
                        </a:lnSpc>
                        <a:spcBef>
                          <a:spcPts val="0"/>
                        </a:spcBef>
                        <a:spcAft>
                          <a:spcPts val="0"/>
                        </a:spcAft>
                        <a:buClrTx/>
                        <a:buSzTx/>
                        <a:buFontTx/>
                        <a:buNone/>
                        <a:tabLst/>
                      </a:pPr>
                      <a:r>
                        <a:rPr kumimoji="0" lang="pl-PL" sz="1600" kern="1200" baseline="0" dirty="0" smtClean="0">
                          <a:solidFill>
                            <a:srgbClr val="2B03BD"/>
                          </a:solidFill>
                          <a:latin typeface="+mn-lt"/>
                          <a:ea typeface="+mn-ea"/>
                          <a:cs typeface="+mn-cs"/>
                        </a:rPr>
                        <a:t>81.45</a:t>
                      </a:r>
                      <a:endParaRPr kumimoji="0" lang="en-US" sz="1600" b="0" i="0" u="none" strike="noStrike" cap="none" normalizeH="0" baseline="0" dirty="0" smtClean="0">
                        <a:ln>
                          <a:noFill/>
                        </a:ln>
                        <a:solidFill>
                          <a:srgbClr val="2B03BD"/>
                        </a:solidFill>
                        <a:effectLst/>
                        <a:latin typeface="Calibri" pitchFamily="34" charset="0"/>
                        <a:ea typeface="Calibri" pitchFamily="34" charset="0"/>
                        <a:cs typeface="Times New Roman" pitchFamily="18" charset="0"/>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FCFCC"/>
                    </a:solidFill>
                  </a:tcPr>
                </a:tc>
              </a:tr>
              <a:tr h="315479">
                <a:tc>
                  <a:txBody>
                    <a:bodyPr/>
                    <a:lstStyle/>
                    <a:p>
                      <a:pPr marL="0" marR="0" lvl="0" indent="0" algn="ctr" defTabSz="914400" rtl="0" eaLnBrk="1" fontAlgn="base" latinLnBrk="0" hangingPunct="1">
                        <a:lnSpc>
                          <a:spcPct val="100000"/>
                        </a:lnSpc>
                        <a:spcBef>
                          <a:spcPts val="0"/>
                        </a:spcBef>
                        <a:spcAft>
                          <a:spcPts val="0"/>
                        </a:spcAft>
                        <a:buClrTx/>
                        <a:buSzTx/>
                        <a:buFontTx/>
                        <a:buNone/>
                        <a:tabLst/>
                      </a:pPr>
                      <a:r>
                        <a:rPr kumimoji="0" lang="en-US" sz="1600" kern="1200" baseline="0" dirty="0" smtClean="0">
                          <a:solidFill>
                            <a:srgbClr val="2B03BD"/>
                          </a:solidFill>
                          <a:latin typeface="+mn-lt"/>
                          <a:ea typeface="+mn-ea"/>
                          <a:cs typeface="+mn-cs"/>
                        </a:rPr>
                        <a:t>GPLSI</a:t>
                      </a:r>
                      <a:endParaRPr kumimoji="0" lang="en-US" sz="1600" b="0" i="0" u="none" strike="noStrike" cap="none" normalizeH="0" baseline="0" dirty="0" smtClean="0">
                        <a:ln>
                          <a:noFill/>
                        </a:ln>
                        <a:solidFill>
                          <a:srgbClr val="2B03BD"/>
                        </a:solidFill>
                        <a:effectLst/>
                        <a:latin typeface="Calibri" pitchFamily="34" charset="0"/>
                        <a:ea typeface="Calibri" pitchFamily="34" charset="0"/>
                        <a:cs typeface="Times New Roman" pitchFamily="18" charset="0"/>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bg2"/>
                    </a:solidFill>
                  </a:tcPr>
                </a:tc>
                <a:tc>
                  <a:txBody>
                    <a:bodyPr/>
                    <a:lstStyle/>
                    <a:p>
                      <a:pPr marL="0" marR="0" lvl="0" indent="0" algn="ctr" defTabSz="914400" rtl="0" eaLnBrk="1" fontAlgn="base" latinLnBrk="0" hangingPunct="1">
                        <a:lnSpc>
                          <a:spcPct val="100000"/>
                        </a:lnSpc>
                        <a:spcBef>
                          <a:spcPts val="0"/>
                        </a:spcBef>
                        <a:spcAft>
                          <a:spcPts val="0"/>
                        </a:spcAft>
                        <a:buClrTx/>
                        <a:buSzTx/>
                        <a:buFontTx/>
                        <a:buNone/>
                        <a:tabLst/>
                      </a:pPr>
                      <a:r>
                        <a:rPr kumimoji="0" lang="en-US" sz="1600" kern="1200" baseline="0" dirty="0" smtClean="0">
                          <a:solidFill>
                            <a:srgbClr val="2B03BD"/>
                          </a:solidFill>
                          <a:latin typeface="+mn-lt"/>
                          <a:ea typeface="+mn-ea"/>
                          <a:cs typeface="+mn-cs"/>
                        </a:rPr>
                        <a:t>100.0</a:t>
                      </a:r>
                      <a:endParaRPr kumimoji="0" lang="en-US" sz="1600" b="0" i="0" u="none" strike="noStrike" cap="none" normalizeH="0" baseline="0" dirty="0" smtClean="0">
                        <a:ln>
                          <a:noFill/>
                        </a:ln>
                        <a:solidFill>
                          <a:srgbClr val="2B03BD"/>
                        </a:solidFill>
                        <a:effectLst/>
                        <a:latin typeface="Calibri" pitchFamily="34" charset="0"/>
                        <a:ea typeface="Calibri" pitchFamily="34" charset="0"/>
                        <a:cs typeface="Times New Roman" pitchFamily="18" charset="0"/>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bg2"/>
                    </a:solidFill>
                  </a:tcPr>
                </a:tc>
                <a:tc>
                  <a:txBody>
                    <a:bodyPr/>
                    <a:lstStyle/>
                    <a:p>
                      <a:pPr marL="0" marR="0" lvl="0" indent="0" algn="ctr" defTabSz="914400" rtl="0" eaLnBrk="1" fontAlgn="base" latinLnBrk="0" hangingPunct="1">
                        <a:lnSpc>
                          <a:spcPct val="100000"/>
                        </a:lnSpc>
                        <a:spcBef>
                          <a:spcPts val="0"/>
                        </a:spcBef>
                        <a:spcAft>
                          <a:spcPts val="0"/>
                        </a:spcAft>
                        <a:buClrTx/>
                        <a:buSzTx/>
                        <a:buFontTx/>
                        <a:buNone/>
                        <a:tabLst/>
                      </a:pPr>
                      <a:r>
                        <a:rPr kumimoji="0" lang="en-US" sz="1600" kern="1200" baseline="0" dirty="0" smtClean="0">
                          <a:solidFill>
                            <a:srgbClr val="2B03BD"/>
                          </a:solidFill>
                          <a:latin typeface="+mn-lt"/>
                          <a:ea typeface="+mn-ea"/>
                          <a:cs typeface="+mn-cs"/>
                        </a:rPr>
                        <a:t>79.55</a:t>
                      </a:r>
                      <a:endParaRPr kumimoji="0" lang="en-US" sz="1600" b="0" i="0" u="none" strike="noStrike" cap="none" normalizeH="0" baseline="0" dirty="0" smtClean="0">
                        <a:ln>
                          <a:noFill/>
                        </a:ln>
                        <a:solidFill>
                          <a:srgbClr val="2B03BD"/>
                        </a:solidFill>
                        <a:effectLst/>
                        <a:latin typeface="Calibri" pitchFamily="34" charset="0"/>
                        <a:ea typeface="Calibri" pitchFamily="34" charset="0"/>
                        <a:cs typeface="Times New Roman" pitchFamily="18" charset="0"/>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bg2"/>
                    </a:solidFill>
                  </a:tcPr>
                </a:tc>
                <a:tc>
                  <a:txBody>
                    <a:bodyPr/>
                    <a:lstStyle/>
                    <a:p>
                      <a:pPr marL="0" marR="0" lvl="0" indent="0" algn="ctr" defTabSz="914400" rtl="0" eaLnBrk="1" fontAlgn="base" latinLnBrk="0" hangingPunct="1">
                        <a:lnSpc>
                          <a:spcPct val="100000"/>
                        </a:lnSpc>
                        <a:spcBef>
                          <a:spcPts val="0"/>
                        </a:spcBef>
                        <a:spcAft>
                          <a:spcPts val="0"/>
                        </a:spcAft>
                        <a:buClrTx/>
                        <a:buSzTx/>
                        <a:buFontTx/>
                        <a:buNone/>
                        <a:tabLst/>
                      </a:pPr>
                      <a:r>
                        <a:rPr kumimoji="0" lang="en-US" sz="1600" kern="1200" baseline="0" dirty="0" smtClean="0">
                          <a:solidFill>
                            <a:srgbClr val="2B03BD"/>
                          </a:solidFill>
                          <a:latin typeface="+mn-lt"/>
                          <a:ea typeface="+mn-ea"/>
                          <a:cs typeface="+mn-cs"/>
                        </a:rPr>
                        <a:t>79.55</a:t>
                      </a:r>
                      <a:endParaRPr kumimoji="0" lang="en-US" sz="1600" b="0" i="0" u="none" strike="noStrike" cap="none" normalizeH="0" baseline="0" dirty="0" smtClean="0">
                        <a:ln>
                          <a:noFill/>
                        </a:ln>
                        <a:solidFill>
                          <a:srgbClr val="2B03BD"/>
                        </a:solidFill>
                        <a:effectLst/>
                        <a:latin typeface="Calibri" pitchFamily="34" charset="0"/>
                        <a:ea typeface="Calibri" pitchFamily="34" charset="0"/>
                        <a:cs typeface="Times New Roman" pitchFamily="18" charset="0"/>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bg2"/>
                    </a:solidFill>
                  </a:tcPr>
                </a:tc>
                <a:tc>
                  <a:txBody>
                    <a:bodyPr/>
                    <a:lstStyle/>
                    <a:p>
                      <a:pPr marL="0" marR="0" lvl="0" indent="0" algn="ctr" defTabSz="914400" rtl="0" eaLnBrk="1" fontAlgn="base" latinLnBrk="0" hangingPunct="1">
                        <a:lnSpc>
                          <a:spcPct val="100000"/>
                        </a:lnSpc>
                        <a:spcBef>
                          <a:spcPts val="0"/>
                        </a:spcBef>
                        <a:spcAft>
                          <a:spcPts val="0"/>
                        </a:spcAft>
                        <a:buClrTx/>
                        <a:buSzTx/>
                        <a:buFontTx/>
                        <a:buNone/>
                        <a:tabLst/>
                      </a:pPr>
                      <a:r>
                        <a:rPr kumimoji="0" lang="en-US" sz="1600" kern="1200" baseline="0" dirty="0" smtClean="0">
                          <a:solidFill>
                            <a:srgbClr val="2B03BD"/>
                          </a:solidFill>
                          <a:latin typeface="+mn-lt"/>
                          <a:ea typeface="+mn-ea"/>
                          <a:cs typeface="+mn-cs"/>
                        </a:rPr>
                        <a:t>79.55</a:t>
                      </a:r>
                      <a:endParaRPr kumimoji="0" lang="en-US" sz="1600" b="0" i="0" u="none" strike="noStrike" cap="none" normalizeH="0" baseline="0" dirty="0" smtClean="0">
                        <a:ln>
                          <a:noFill/>
                        </a:ln>
                        <a:solidFill>
                          <a:srgbClr val="2B03BD"/>
                        </a:solidFill>
                        <a:effectLst/>
                        <a:latin typeface="Calibri" pitchFamily="34" charset="0"/>
                        <a:ea typeface="Calibri" pitchFamily="34" charset="0"/>
                        <a:cs typeface="Times New Roman" pitchFamily="18" charset="0"/>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bg2"/>
                    </a:solidFill>
                  </a:tcPr>
                </a:tc>
              </a:tr>
              <a:tr h="315479">
                <a:tc>
                  <a:txBody>
                    <a:bodyPr/>
                    <a:lstStyle/>
                    <a:p>
                      <a:pPr algn="ctr">
                        <a:lnSpc>
                          <a:spcPct val="100000"/>
                        </a:lnSpc>
                        <a:spcBef>
                          <a:spcPts val="0"/>
                        </a:spcBef>
                        <a:spcAft>
                          <a:spcPts val="0"/>
                        </a:spcAft>
                      </a:pPr>
                      <a:r>
                        <a:rPr kumimoji="0" lang="en-US" sz="1600" kern="1200" baseline="0" dirty="0" smtClean="0">
                          <a:solidFill>
                            <a:srgbClr val="2B03BD"/>
                          </a:solidFill>
                          <a:latin typeface="+mn-lt"/>
                          <a:ea typeface="+mn-ea"/>
                          <a:cs typeface="+mn-cs"/>
                        </a:rPr>
                        <a:t>UPV-WSD</a:t>
                      </a: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FCFCC"/>
                    </a:solidFill>
                  </a:tcPr>
                </a:tc>
                <a:tc>
                  <a:txBody>
                    <a:bodyPr/>
                    <a:lstStyle/>
                    <a:p>
                      <a:pPr marL="0" marR="0" lvl="0" indent="0" algn="ctr" defTabSz="914400" rtl="0" eaLnBrk="1" fontAlgn="base" latinLnBrk="0" hangingPunct="1">
                        <a:lnSpc>
                          <a:spcPct val="100000"/>
                        </a:lnSpc>
                        <a:spcBef>
                          <a:spcPts val="0"/>
                        </a:spcBef>
                        <a:spcAft>
                          <a:spcPts val="0"/>
                        </a:spcAft>
                        <a:buClrTx/>
                        <a:buSzTx/>
                        <a:buFontTx/>
                        <a:buNone/>
                        <a:tabLst/>
                      </a:pPr>
                      <a:r>
                        <a:rPr kumimoji="0" lang="en-US" sz="1600" kern="1200" baseline="0" dirty="0" smtClean="0">
                          <a:solidFill>
                            <a:srgbClr val="2B03BD"/>
                          </a:solidFill>
                          <a:latin typeface="+mn-lt"/>
                          <a:ea typeface="+mn-ea"/>
                          <a:cs typeface="+mn-cs"/>
                        </a:rPr>
                        <a:t>100.0</a:t>
                      </a:r>
                      <a:endParaRPr kumimoji="0" lang="en-US" sz="1600" b="0" i="0" u="none" strike="noStrike" cap="none" normalizeH="0" baseline="0" dirty="0" smtClean="0">
                        <a:ln>
                          <a:noFill/>
                        </a:ln>
                        <a:solidFill>
                          <a:srgbClr val="2B03BD"/>
                        </a:solidFill>
                        <a:effectLst/>
                        <a:latin typeface="Calibri" pitchFamily="34" charset="0"/>
                        <a:ea typeface="Calibri" pitchFamily="34" charset="0"/>
                        <a:cs typeface="Times New Roman" pitchFamily="18" charset="0"/>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FCFCC"/>
                    </a:solidFill>
                  </a:tcPr>
                </a:tc>
                <a:tc>
                  <a:txBody>
                    <a:bodyPr/>
                    <a:lstStyle/>
                    <a:p>
                      <a:pPr marL="0" marR="0" lvl="0" indent="0" algn="ctr" defTabSz="914400" rtl="0" eaLnBrk="1" fontAlgn="base" latinLnBrk="0" hangingPunct="1">
                        <a:lnSpc>
                          <a:spcPct val="100000"/>
                        </a:lnSpc>
                        <a:spcBef>
                          <a:spcPts val="0"/>
                        </a:spcBef>
                        <a:spcAft>
                          <a:spcPts val="0"/>
                        </a:spcAft>
                        <a:buClrTx/>
                        <a:buSzTx/>
                        <a:buFontTx/>
                        <a:buNone/>
                        <a:tabLst/>
                      </a:pPr>
                      <a:r>
                        <a:rPr kumimoji="0" lang="en-US" sz="1600" kern="1200" baseline="0" dirty="0" smtClean="0">
                          <a:solidFill>
                            <a:srgbClr val="2B03BD"/>
                          </a:solidFill>
                          <a:latin typeface="+mn-lt"/>
                          <a:ea typeface="+mn-ea"/>
                          <a:cs typeface="+mn-cs"/>
                        </a:rPr>
                        <a:t>78.63</a:t>
                      </a:r>
                      <a:endParaRPr kumimoji="0" lang="en-US" sz="1600" b="0" i="0" u="none" strike="noStrike" cap="none" normalizeH="0" baseline="0" dirty="0" smtClean="0">
                        <a:ln>
                          <a:noFill/>
                        </a:ln>
                        <a:solidFill>
                          <a:srgbClr val="2B03BD"/>
                        </a:solidFill>
                        <a:effectLst/>
                        <a:latin typeface="Calibri" pitchFamily="34" charset="0"/>
                        <a:ea typeface="Calibri" pitchFamily="34" charset="0"/>
                        <a:cs typeface="Times New Roman" pitchFamily="18" charset="0"/>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FCFCC"/>
                    </a:solidFill>
                  </a:tcPr>
                </a:tc>
                <a:tc>
                  <a:txBody>
                    <a:bodyPr/>
                    <a:lstStyle/>
                    <a:p>
                      <a:pPr marL="0" marR="0" lvl="0" indent="0" algn="ctr" defTabSz="914400" rtl="0" eaLnBrk="1" fontAlgn="base" latinLnBrk="0" hangingPunct="1">
                        <a:lnSpc>
                          <a:spcPct val="100000"/>
                        </a:lnSpc>
                        <a:spcBef>
                          <a:spcPts val="0"/>
                        </a:spcBef>
                        <a:spcAft>
                          <a:spcPts val="0"/>
                        </a:spcAft>
                        <a:buClrTx/>
                        <a:buSzTx/>
                        <a:buFontTx/>
                        <a:buNone/>
                        <a:tabLst/>
                      </a:pPr>
                      <a:r>
                        <a:rPr kumimoji="0" lang="en-US" sz="1600" kern="1200" baseline="0" dirty="0" smtClean="0">
                          <a:solidFill>
                            <a:srgbClr val="2B03BD"/>
                          </a:solidFill>
                          <a:latin typeface="+mn-lt"/>
                          <a:ea typeface="+mn-ea"/>
                          <a:cs typeface="+mn-cs"/>
                        </a:rPr>
                        <a:t>78.63</a:t>
                      </a:r>
                      <a:endParaRPr kumimoji="0" lang="en-US" sz="1600" b="0" i="0" u="none" strike="noStrike" cap="none" normalizeH="0" baseline="0" dirty="0" smtClean="0">
                        <a:ln>
                          <a:noFill/>
                        </a:ln>
                        <a:solidFill>
                          <a:srgbClr val="2B03BD"/>
                        </a:solidFill>
                        <a:effectLst/>
                        <a:latin typeface="Calibri" pitchFamily="34" charset="0"/>
                        <a:ea typeface="Calibri" pitchFamily="34" charset="0"/>
                        <a:cs typeface="Times New Roman" pitchFamily="18" charset="0"/>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FCFCC"/>
                    </a:solidFill>
                  </a:tcPr>
                </a:tc>
                <a:tc>
                  <a:txBody>
                    <a:bodyPr/>
                    <a:lstStyle/>
                    <a:p>
                      <a:pPr marL="0" marR="0" lvl="0" indent="0" algn="ctr" defTabSz="914400" rtl="0" eaLnBrk="1" fontAlgn="base" latinLnBrk="0" hangingPunct="1">
                        <a:lnSpc>
                          <a:spcPct val="100000"/>
                        </a:lnSpc>
                        <a:spcBef>
                          <a:spcPts val="0"/>
                        </a:spcBef>
                        <a:spcAft>
                          <a:spcPts val="0"/>
                        </a:spcAft>
                        <a:buClrTx/>
                        <a:buSzTx/>
                        <a:buFontTx/>
                        <a:buNone/>
                        <a:tabLst/>
                      </a:pPr>
                      <a:r>
                        <a:rPr kumimoji="0" lang="en-US" sz="1600" kern="1200" baseline="0" dirty="0" smtClean="0">
                          <a:solidFill>
                            <a:srgbClr val="2B03BD"/>
                          </a:solidFill>
                          <a:latin typeface="+mn-lt"/>
                          <a:ea typeface="+mn-ea"/>
                          <a:cs typeface="+mn-cs"/>
                        </a:rPr>
                        <a:t>78.63</a:t>
                      </a:r>
                      <a:endParaRPr kumimoji="0" lang="en-US" sz="1600" b="0" i="0" u="none" strike="noStrike" cap="none" normalizeH="0" baseline="0" dirty="0" smtClean="0">
                        <a:ln>
                          <a:noFill/>
                        </a:ln>
                        <a:solidFill>
                          <a:srgbClr val="2B03BD"/>
                        </a:solidFill>
                        <a:effectLst/>
                        <a:latin typeface="Calibri" pitchFamily="34" charset="0"/>
                        <a:ea typeface="Calibri" pitchFamily="34" charset="0"/>
                        <a:cs typeface="Times New Roman" pitchFamily="18" charset="0"/>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FCFCC"/>
                    </a:solidFill>
                  </a:tcPr>
                </a:tc>
              </a:tr>
              <a:tr h="315479">
                <a:tc>
                  <a:txBody>
                    <a:bodyPr/>
                    <a:lstStyle/>
                    <a:p>
                      <a:pPr marL="0" marR="0" lvl="0" indent="0" algn="ctr" defTabSz="914400" rtl="0" eaLnBrk="1" fontAlgn="base" latinLnBrk="0" hangingPunct="1">
                        <a:lnSpc>
                          <a:spcPct val="100000"/>
                        </a:lnSpc>
                        <a:spcBef>
                          <a:spcPts val="0"/>
                        </a:spcBef>
                        <a:spcAft>
                          <a:spcPts val="0"/>
                        </a:spcAft>
                        <a:buClrTx/>
                        <a:buSzTx/>
                        <a:buFontTx/>
                        <a:buNone/>
                        <a:tabLst/>
                      </a:pPr>
                      <a:r>
                        <a:rPr kumimoji="0" lang="pl-PL" sz="1600" kern="1200" baseline="0" dirty="0" smtClean="0">
                          <a:solidFill>
                            <a:srgbClr val="2B03BD"/>
                          </a:solidFill>
                          <a:latin typeface="+mn-lt"/>
                          <a:ea typeface="+mn-ea"/>
                          <a:cs typeface="+mn-cs"/>
                        </a:rPr>
                        <a:t>TKB-UO</a:t>
                      </a:r>
                      <a:endParaRPr kumimoji="0" lang="en-US" sz="1600" b="0" i="0" u="none" strike="noStrike" cap="none" normalizeH="0" baseline="0" dirty="0" smtClean="0">
                        <a:ln>
                          <a:noFill/>
                        </a:ln>
                        <a:solidFill>
                          <a:srgbClr val="2B03BD"/>
                        </a:solidFill>
                        <a:effectLst/>
                        <a:latin typeface="Calibri" pitchFamily="34" charset="0"/>
                        <a:ea typeface="Calibri" pitchFamily="34" charset="0"/>
                        <a:cs typeface="Times New Roman" pitchFamily="18" charset="0"/>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bg2"/>
                    </a:solidFill>
                  </a:tcPr>
                </a:tc>
                <a:tc>
                  <a:txBody>
                    <a:bodyPr/>
                    <a:lstStyle/>
                    <a:p>
                      <a:pPr marL="0" marR="0" lvl="0" indent="0" algn="ctr" defTabSz="914400" rtl="0" eaLnBrk="1" fontAlgn="base" latinLnBrk="0" hangingPunct="1">
                        <a:lnSpc>
                          <a:spcPct val="100000"/>
                        </a:lnSpc>
                        <a:spcBef>
                          <a:spcPts val="0"/>
                        </a:spcBef>
                        <a:spcAft>
                          <a:spcPts val="0"/>
                        </a:spcAft>
                        <a:buClrTx/>
                        <a:buSzTx/>
                        <a:buFontTx/>
                        <a:buNone/>
                        <a:tabLst/>
                      </a:pPr>
                      <a:r>
                        <a:rPr kumimoji="0" lang="pl-PL" sz="1600" kern="1200" baseline="0" dirty="0" smtClean="0">
                          <a:solidFill>
                            <a:srgbClr val="2B03BD"/>
                          </a:solidFill>
                          <a:latin typeface="+mn-lt"/>
                          <a:ea typeface="+mn-ea"/>
                          <a:cs typeface="+mn-cs"/>
                        </a:rPr>
                        <a:t>100.0</a:t>
                      </a:r>
                      <a:endParaRPr kumimoji="0" lang="en-US" sz="1600" b="0" i="0" u="none" strike="noStrike" cap="none" normalizeH="0" baseline="0" dirty="0" smtClean="0">
                        <a:ln>
                          <a:noFill/>
                        </a:ln>
                        <a:solidFill>
                          <a:srgbClr val="2B03BD"/>
                        </a:solidFill>
                        <a:effectLst/>
                        <a:latin typeface="Calibri" pitchFamily="34" charset="0"/>
                        <a:ea typeface="Calibri" pitchFamily="34" charset="0"/>
                        <a:cs typeface="Times New Roman" pitchFamily="18" charset="0"/>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bg2"/>
                    </a:solidFill>
                  </a:tcPr>
                </a:tc>
                <a:tc>
                  <a:txBody>
                    <a:bodyPr/>
                    <a:lstStyle/>
                    <a:p>
                      <a:pPr marL="0" marR="0" lvl="0" indent="0" algn="ctr" defTabSz="914400" rtl="0" eaLnBrk="1" fontAlgn="base" latinLnBrk="0" hangingPunct="1">
                        <a:lnSpc>
                          <a:spcPct val="100000"/>
                        </a:lnSpc>
                        <a:spcBef>
                          <a:spcPts val="0"/>
                        </a:spcBef>
                        <a:spcAft>
                          <a:spcPts val="0"/>
                        </a:spcAft>
                        <a:buClrTx/>
                        <a:buSzTx/>
                        <a:buFontTx/>
                        <a:buNone/>
                        <a:tabLst/>
                      </a:pPr>
                      <a:r>
                        <a:rPr kumimoji="0" lang="pl-PL" sz="1600" kern="1200" baseline="0" dirty="0" smtClean="0">
                          <a:solidFill>
                            <a:srgbClr val="2B03BD"/>
                          </a:solidFill>
                          <a:latin typeface="+mn-lt"/>
                          <a:ea typeface="+mn-ea"/>
                          <a:cs typeface="+mn-cs"/>
                        </a:rPr>
                        <a:t>70.21</a:t>
                      </a:r>
                      <a:endParaRPr kumimoji="0" lang="en-US" sz="1600" b="0" i="0" u="none" strike="noStrike" cap="none" normalizeH="0" baseline="0" dirty="0" smtClean="0">
                        <a:ln>
                          <a:noFill/>
                        </a:ln>
                        <a:solidFill>
                          <a:srgbClr val="2B03BD"/>
                        </a:solidFill>
                        <a:effectLst/>
                        <a:latin typeface="Calibri" pitchFamily="34" charset="0"/>
                        <a:ea typeface="Calibri" pitchFamily="34" charset="0"/>
                        <a:cs typeface="Times New Roman" pitchFamily="18" charset="0"/>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bg2"/>
                    </a:solidFill>
                  </a:tcPr>
                </a:tc>
                <a:tc>
                  <a:txBody>
                    <a:bodyPr/>
                    <a:lstStyle/>
                    <a:p>
                      <a:pPr marL="0" marR="0" lvl="0" indent="0" algn="ctr" defTabSz="914400" rtl="0" eaLnBrk="1" fontAlgn="base" latinLnBrk="0" hangingPunct="1">
                        <a:lnSpc>
                          <a:spcPct val="100000"/>
                        </a:lnSpc>
                        <a:spcBef>
                          <a:spcPts val="0"/>
                        </a:spcBef>
                        <a:spcAft>
                          <a:spcPts val="0"/>
                        </a:spcAft>
                        <a:buClrTx/>
                        <a:buSzTx/>
                        <a:buFontTx/>
                        <a:buNone/>
                        <a:tabLst/>
                      </a:pPr>
                      <a:r>
                        <a:rPr kumimoji="0" lang="pl-PL" sz="1600" kern="1200" baseline="0" dirty="0" smtClean="0">
                          <a:solidFill>
                            <a:srgbClr val="2B03BD"/>
                          </a:solidFill>
                          <a:latin typeface="+mn-lt"/>
                          <a:ea typeface="+mn-ea"/>
                          <a:cs typeface="+mn-cs"/>
                        </a:rPr>
                        <a:t>70.21</a:t>
                      </a:r>
                      <a:endParaRPr kumimoji="0" lang="en-US" sz="1600" b="0" i="0" u="none" strike="noStrike" cap="none" normalizeH="0" baseline="0" dirty="0" smtClean="0">
                        <a:ln>
                          <a:noFill/>
                        </a:ln>
                        <a:solidFill>
                          <a:srgbClr val="2B03BD"/>
                        </a:solidFill>
                        <a:effectLst/>
                        <a:latin typeface="Calibri" pitchFamily="34" charset="0"/>
                        <a:ea typeface="Calibri" pitchFamily="34" charset="0"/>
                        <a:cs typeface="Times New Roman" pitchFamily="18" charset="0"/>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bg2"/>
                    </a:solidFill>
                  </a:tcPr>
                </a:tc>
                <a:tc>
                  <a:txBody>
                    <a:bodyPr/>
                    <a:lstStyle/>
                    <a:p>
                      <a:pPr marL="0" marR="0" lvl="0" indent="0" algn="ctr" defTabSz="914400" rtl="0" eaLnBrk="1" fontAlgn="base" latinLnBrk="0" hangingPunct="1">
                        <a:lnSpc>
                          <a:spcPct val="100000"/>
                        </a:lnSpc>
                        <a:spcBef>
                          <a:spcPts val="0"/>
                        </a:spcBef>
                        <a:spcAft>
                          <a:spcPts val="0"/>
                        </a:spcAft>
                        <a:buClrTx/>
                        <a:buSzTx/>
                        <a:buFontTx/>
                        <a:buNone/>
                        <a:tabLst/>
                      </a:pPr>
                      <a:r>
                        <a:rPr kumimoji="0" lang="pl-PL" sz="1600" kern="1200" baseline="0" dirty="0" smtClean="0">
                          <a:solidFill>
                            <a:srgbClr val="2B03BD"/>
                          </a:solidFill>
                          <a:latin typeface="+mn-lt"/>
                          <a:ea typeface="+mn-ea"/>
                          <a:cs typeface="+mn-cs"/>
                        </a:rPr>
                        <a:t>70.21</a:t>
                      </a:r>
                      <a:endParaRPr kumimoji="0" lang="en-US" sz="1600" b="0" i="0" u="none" strike="noStrike" cap="none" normalizeH="0" baseline="0" dirty="0" smtClean="0">
                        <a:ln>
                          <a:noFill/>
                        </a:ln>
                        <a:solidFill>
                          <a:srgbClr val="2B03BD"/>
                        </a:solidFill>
                        <a:effectLst/>
                        <a:latin typeface="Calibri" pitchFamily="34" charset="0"/>
                        <a:ea typeface="Calibri" pitchFamily="34" charset="0"/>
                        <a:cs typeface="Times New Roman" pitchFamily="18" charset="0"/>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bg2"/>
                    </a:solidFill>
                  </a:tcPr>
                </a:tc>
              </a:tr>
              <a:tr h="315479">
                <a:tc>
                  <a:txBody>
                    <a:bodyPr/>
                    <a:lstStyle/>
                    <a:p>
                      <a:pPr marL="0" marR="0" lvl="0" indent="0" algn="ctr" defTabSz="914400" rtl="0" eaLnBrk="1" fontAlgn="base" latinLnBrk="0" hangingPunct="1">
                        <a:lnSpc>
                          <a:spcPct val="100000"/>
                        </a:lnSpc>
                        <a:spcBef>
                          <a:spcPts val="0"/>
                        </a:spcBef>
                        <a:spcAft>
                          <a:spcPts val="0"/>
                        </a:spcAft>
                        <a:buClrTx/>
                        <a:buSzTx/>
                        <a:buFontTx/>
                        <a:buNone/>
                        <a:tabLst/>
                      </a:pPr>
                      <a:r>
                        <a:rPr kumimoji="0" lang="fr-FR" sz="1600" kern="1200" baseline="0" dirty="0" smtClean="0">
                          <a:solidFill>
                            <a:srgbClr val="2B03BD"/>
                          </a:solidFill>
                          <a:latin typeface="+mn-lt"/>
                          <a:ea typeface="+mn-ea"/>
                          <a:cs typeface="+mn-cs"/>
                        </a:rPr>
                        <a:t>PU-BCD</a:t>
                      </a:r>
                      <a:endParaRPr kumimoji="0" lang="en-US" sz="1600" b="0" i="0" u="none" strike="noStrike" cap="none" normalizeH="0" baseline="0" dirty="0" smtClean="0">
                        <a:ln>
                          <a:noFill/>
                        </a:ln>
                        <a:solidFill>
                          <a:srgbClr val="2B03BD"/>
                        </a:solidFill>
                        <a:effectLst/>
                        <a:latin typeface="Calibri" pitchFamily="34" charset="0"/>
                        <a:ea typeface="Calibri" pitchFamily="34" charset="0"/>
                        <a:cs typeface="Times New Roman" pitchFamily="18" charset="0"/>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FCFCC"/>
                    </a:solidFill>
                  </a:tcPr>
                </a:tc>
                <a:tc>
                  <a:txBody>
                    <a:bodyPr/>
                    <a:lstStyle/>
                    <a:p>
                      <a:pPr marL="0" marR="0" lvl="0" indent="0" algn="ctr" defTabSz="914400" rtl="0" eaLnBrk="1" fontAlgn="base" latinLnBrk="0" hangingPunct="1">
                        <a:lnSpc>
                          <a:spcPct val="100000"/>
                        </a:lnSpc>
                        <a:spcBef>
                          <a:spcPts val="0"/>
                        </a:spcBef>
                        <a:spcAft>
                          <a:spcPts val="0"/>
                        </a:spcAft>
                        <a:buClrTx/>
                        <a:buSzTx/>
                        <a:buFontTx/>
                        <a:buNone/>
                        <a:tabLst/>
                      </a:pPr>
                      <a:r>
                        <a:rPr kumimoji="0" lang="fr-FR" sz="1600" kern="1200" baseline="0" dirty="0" smtClean="0">
                          <a:solidFill>
                            <a:srgbClr val="2B03BD"/>
                          </a:solidFill>
                          <a:latin typeface="+mn-lt"/>
                          <a:ea typeface="+mn-ea"/>
                          <a:cs typeface="+mn-cs"/>
                        </a:rPr>
                        <a:t>90.1</a:t>
                      </a:r>
                      <a:endParaRPr kumimoji="0" lang="en-US" sz="1600" b="0" i="0" u="none" strike="noStrike" cap="none" normalizeH="0" baseline="0" dirty="0" smtClean="0">
                        <a:ln>
                          <a:noFill/>
                        </a:ln>
                        <a:solidFill>
                          <a:srgbClr val="2B03BD"/>
                        </a:solidFill>
                        <a:effectLst/>
                        <a:latin typeface="Calibri" pitchFamily="34" charset="0"/>
                        <a:ea typeface="Calibri" pitchFamily="34" charset="0"/>
                        <a:cs typeface="Times New Roman" pitchFamily="18" charset="0"/>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FCFCC"/>
                    </a:solidFill>
                  </a:tcPr>
                </a:tc>
                <a:tc>
                  <a:txBody>
                    <a:bodyPr/>
                    <a:lstStyle/>
                    <a:p>
                      <a:pPr marL="0" marR="0" lvl="0" indent="0" algn="ctr" defTabSz="914400" rtl="0" eaLnBrk="1" fontAlgn="base" latinLnBrk="0" hangingPunct="1">
                        <a:lnSpc>
                          <a:spcPct val="100000"/>
                        </a:lnSpc>
                        <a:spcBef>
                          <a:spcPts val="0"/>
                        </a:spcBef>
                        <a:spcAft>
                          <a:spcPts val="0"/>
                        </a:spcAft>
                        <a:buClrTx/>
                        <a:buSzTx/>
                        <a:buFontTx/>
                        <a:buNone/>
                        <a:tabLst/>
                      </a:pPr>
                      <a:r>
                        <a:rPr kumimoji="0" lang="fr-FR" sz="1600" kern="1200" baseline="0" dirty="0" smtClean="0">
                          <a:solidFill>
                            <a:srgbClr val="2B03BD"/>
                          </a:solidFill>
                          <a:latin typeface="+mn-lt"/>
                          <a:ea typeface="+mn-ea"/>
                          <a:cs typeface="+mn-cs"/>
                        </a:rPr>
                        <a:t>62.80</a:t>
                      </a:r>
                      <a:endParaRPr kumimoji="0" lang="en-US" sz="1600" b="0" i="0" u="none" strike="noStrike" cap="none" normalizeH="0" baseline="0" dirty="0" smtClean="0">
                        <a:ln>
                          <a:noFill/>
                        </a:ln>
                        <a:solidFill>
                          <a:srgbClr val="2B03BD"/>
                        </a:solidFill>
                        <a:effectLst/>
                        <a:latin typeface="Calibri" pitchFamily="34" charset="0"/>
                        <a:ea typeface="Calibri" pitchFamily="34" charset="0"/>
                        <a:cs typeface="Times New Roman" pitchFamily="18" charset="0"/>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FCFCC"/>
                    </a:solidFill>
                  </a:tcPr>
                </a:tc>
                <a:tc>
                  <a:txBody>
                    <a:bodyPr/>
                    <a:lstStyle/>
                    <a:p>
                      <a:pPr marL="0" marR="0" lvl="0" indent="0" algn="ctr" defTabSz="914400" rtl="0" eaLnBrk="1" fontAlgn="base" latinLnBrk="0" hangingPunct="1">
                        <a:lnSpc>
                          <a:spcPct val="100000"/>
                        </a:lnSpc>
                        <a:spcBef>
                          <a:spcPts val="0"/>
                        </a:spcBef>
                        <a:spcAft>
                          <a:spcPts val="0"/>
                        </a:spcAft>
                        <a:buClrTx/>
                        <a:buSzTx/>
                        <a:buFontTx/>
                        <a:buNone/>
                        <a:tabLst/>
                      </a:pPr>
                      <a:r>
                        <a:rPr kumimoji="0" lang="fr-FR" sz="1600" kern="1200" baseline="0" dirty="0" smtClean="0">
                          <a:solidFill>
                            <a:srgbClr val="2B03BD"/>
                          </a:solidFill>
                          <a:latin typeface="+mn-lt"/>
                          <a:ea typeface="+mn-ea"/>
                          <a:cs typeface="+mn-cs"/>
                        </a:rPr>
                        <a:t>69.72</a:t>
                      </a:r>
                      <a:endParaRPr kumimoji="0" lang="en-US" sz="1600" b="0" i="0" u="none" strike="noStrike" cap="none" normalizeH="0" baseline="0" dirty="0" smtClean="0">
                        <a:ln>
                          <a:noFill/>
                        </a:ln>
                        <a:solidFill>
                          <a:srgbClr val="2B03BD"/>
                        </a:solidFill>
                        <a:effectLst/>
                        <a:latin typeface="Calibri" pitchFamily="34" charset="0"/>
                        <a:ea typeface="Calibri" pitchFamily="34" charset="0"/>
                        <a:cs typeface="Times New Roman" pitchFamily="18" charset="0"/>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FCFCC"/>
                    </a:solidFill>
                  </a:tcPr>
                </a:tc>
                <a:tc>
                  <a:txBody>
                    <a:bodyPr/>
                    <a:lstStyle/>
                    <a:p>
                      <a:pPr marL="0" marR="0" lvl="0" indent="0" algn="ctr" defTabSz="914400" rtl="0" eaLnBrk="1" fontAlgn="base" latinLnBrk="0" hangingPunct="1">
                        <a:lnSpc>
                          <a:spcPct val="100000"/>
                        </a:lnSpc>
                        <a:spcBef>
                          <a:spcPts val="0"/>
                        </a:spcBef>
                        <a:spcAft>
                          <a:spcPts val="0"/>
                        </a:spcAft>
                        <a:buClrTx/>
                        <a:buSzTx/>
                        <a:buFontTx/>
                        <a:buNone/>
                        <a:tabLst/>
                        <a:defRPr/>
                      </a:pPr>
                      <a:r>
                        <a:rPr kumimoji="0" lang="fr-FR" sz="1600" kern="1200" baseline="0" dirty="0" smtClean="0">
                          <a:solidFill>
                            <a:srgbClr val="2B03BD"/>
                          </a:solidFill>
                          <a:latin typeface="+mn-lt"/>
                          <a:ea typeface="+mn-ea"/>
                          <a:cs typeface="+mn-cs"/>
                        </a:rPr>
                        <a:t>66.08</a:t>
                      </a: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FCFCC"/>
                    </a:solidFill>
                  </a:tcPr>
                </a:tc>
              </a:tr>
              <a:tr h="313849">
                <a:tc>
                  <a:txBody>
                    <a:bodyPr/>
                    <a:lstStyle/>
                    <a:p>
                      <a:pPr marL="0" marR="0" lvl="0" indent="0" algn="ctr" defTabSz="914400" rtl="0" eaLnBrk="1" fontAlgn="base" latinLnBrk="0" hangingPunct="1">
                        <a:lnSpc>
                          <a:spcPct val="100000"/>
                        </a:lnSpc>
                        <a:spcBef>
                          <a:spcPts val="0"/>
                        </a:spcBef>
                        <a:spcAft>
                          <a:spcPts val="0"/>
                        </a:spcAft>
                        <a:buClrTx/>
                        <a:buSzTx/>
                        <a:buFontTx/>
                        <a:buNone/>
                        <a:tabLst/>
                      </a:pPr>
                      <a:r>
                        <a:rPr kumimoji="0" lang="pl-PL" sz="1600" kern="1200" baseline="0" dirty="0" smtClean="0">
                          <a:solidFill>
                            <a:srgbClr val="2B03BD"/>
                          </a:solidFill>
                          <a:latin typeface="+mn-lt"/>
                          <a:ea typeface="+mn-ea"/>
                          <a:cs typeface="+mn-cs"/>
                        </a:rPr>
                        <a:t>RACAI-SYNWSD</a:t>
                      </a:r>
                      <a:endParaRPr kumimoji="0" lang="en-US" sz="1600" b="0" i="0" u="none" strike="noStrike" cap="none" normalizeH="0" baseline="0" dirty="0" smtClean="0">
                        <a:ln>
                          <a:noFill/>
                        </a:ln>
                        <a:solidFill>
                          <a:srgbClr val="2B03BD"/>
                        </a:solidFill>
                        <a:effectLst/>
                        <a:latin typeface="Calibri" pitchFamily="34" charset="0"/>
                        <a:ea typeface="Calibri" pitchFamily="34" charset="0"/>
                        <a:cs typeface="Times New Roman" pitchFamily="18" charset="0"/>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bg2"/>
                    </a:solidFill>
                  </a:tcPr>
                </a:tc>
                <a:tc>
                  <a:txBody>
                    <a:bodyPr/>
                    <a:lstStyle/>
                    <a:p>
                      <a:pPr marL="0" marR="0" lvl="0" indent="0" algn="ctr" defTabSz="914400" rtl="0" eaLnBrk="1" fontAlgn="base" latinLnBrk="0" hangingPunct="1">
                        <a:lnSpc>
                          <a:spcPct val="100000"/>
                        </a:lnSpc>
                        <a:spcBef>
                          <a:spcPts val="0"/>
                        </a:spcBef>
                        <a:spcAft>
                          <a:spcPts val="0"/>
                        </a:spcAft>
                        <a:buClrTx/>
                        <a:buSzTx/>
                        <a:buFontTx/>
                        <a:buNone/>
                        <a:tabLst/>
                      </a:pPr>
                      <a:r>
                        <a:rPr kumimoji="0" lang="pl-PL" sz="1600" kern="1200" baseline="0" dirty="0" smtClean="0">
                          <a:solidFill>
                            <a:srgbClr val="2B03BD"/>
                          </a:solidFill>
                          <a:latin typeface="+mn-lt"/>
                          <a:ea typeface="+mn-ea"/>
                          <a:cs typeface="+mn-cs"/>
                        </a:rPr>
                        <a:t>100.0</a:t>
                      </a:r>
                      <a:endParaRPr kumimoji="0" lang="en-US" sz="1600" b="0" i="0" u="none" strike="noStrike" cap="none" normalizeH="0" baseline="0" dirty="0" smtClean="0">
                        <a:ln>
                          <a:noFill/>
                        </a:ln>
                        <a:solidFill>
                          <a:srgbClr val="2B03BD"/>
                        </a:solidFill>
                        <a:effectLst/>
                        <a:latin typeface="Calibri" pitchFamily="34" charset="0"/>
                        <a:ea typeface="Calibri" pitchFamily="34" charset="0"/>
                        <a:cs typeface="Times New Roman" pitchFamily="18" charset="0"/>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bg2"/>
                    </a:solidFill>
                  </a:tcPr>
                </a:tc>
                <a:tc>
                  <a:txBody>
                    <a:bodyPr/>
                    <a:lstStyle/>
                    <a:p>
                      <a:pPr marL="0" marR="0" lvl="0" indent="0" algn="ctr" defTabSz="914400" rtl="0" eaLnBrk="1" fontAlgn="base" latinLnBrk="0" hangingPunct="1">
                        <a:lnSpc>
                          <a:spcPct val="100000"/>
                        </a:lnSpc>
                        <a:spcBef>
                          <a:spcPts val="0"/>
                        </a:spcBef>
                        <a:spcAft>
                          <a:spcPts val="0"/>
                        </a:spcAft>
                        <a:buClrTx/>
                        <a:buSzTx/>
                        <a:buFontTx/>
                        <a:buNone/>
                        <a:tabLst/>
                      </a:pPr>
                      <a:r>
                        <a:rPr kumimoji="0" lang="pl-PL" sz="1600" kern="1200" baseline="0" dirty="0" smtClean="0">
                          <a:solidFill>
                            <a:srgbClr val="2B03BD"/>
                          </a:solidFill>
                          <a:latin typeface="+mn-lt"/>
                          <a:ea typeface="+mn-ea"/>
                          <a:cs typeface="+mn-cs"/>
                        </a:rPr>
                        <a:t>65.71</a:t>
                      </a:r>
                      <a:endParaRPr kumimoji="0" lang="en-US" sz="1600" b="0" i="0" u="none" strike="noStrike" cap="none" normalizeH="0" baseline="0" dirty="0" smtClean="0">
                        <a:ln>
                          <a:noFill/>
                        </a:ln>
                        <a:solidFill>
                          <a:srgbClr val="2B03BD"/>
                        </a:solidFill>
                        <a:effectLst/>
                        <a:latin typeface="Calibri" pitchFamily="34" charset="0"/>
                        <a:ea typeface="Calibri" pitchFamily="34" charset="0"/>
                        <a:cs typeface="Times New Roman" pitchFamily="18" charset="0"/>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bg2"/>
                    </a:solidFill>
                  </a:tcPr>
                </a:tc>
                <a:tc>
                  <a:txBody>
                    <a:bodyPr/>
                    <a:lstStyle/>
                    <a:p>
                      <a:pPr marL="0" marR="0" lvl="0" indent="0" algn="ctr" defTabSz="914400" rtl="0" eaLnBrk="1" fontAlgn="base" latinLnBrk="0" hangingPunct="1">
                        <a:lnSpc>
                          <a:spcPct val="100000"/>
                        </a:lnSpc>
                        <a:spcBef>
                          <a:spcPts val="0"/>
                        </a:spcBef>
                        <a:spcAft>
                          <a:spcPts val="0"/>
                        </a:spcAft>
                        <a:buClrTx/>
                        <a:buSzTx/>
                        <a:buFontTx/>
                        <a:buNone/>
                        <a:tabLst/>
                      </a:pPr>
                      <a:r>
                        <a:rPr kumimoji="0" lang="pl-PL" sz="1600" kern="1200" baseline="0" dirty="0" smtClean="0">
                          <a:solidFill>
                            <a:srgbClr val="2B03BD"/>
                          </a:solidFill>
                          <a:latin typeface="+mn-lt"/>
                          <a:ea typeface="+mn-ea"/>
                          <a:cs typeface="+mn-cs"/>
                        </a:rPr>
                        <a:t>65.71</a:t>
                      </a:r>
                      <a:endParaRPr kumimoji="0" lang="en-US" sz="1600" b="0" i="0" u="none" strike="noStrike" cap="none" normalizeH="0" baseline="0" dirty="0" smtClean="0">
                        <a:ln>
                          <a:noFill/>
                        </a:ln>
                        <a:solidFill>
                          <a:srgbClr val="2B03BD"/>
                        </a:solidFill>
                        <a:effectLst/>
                        <a:latin typeface="Calibri" pitchFamily="34" charset="0"/>
                        <a:ea typeface="Calibri" pitchFamily="34" charset="0"/>
                        <a:cs typeface="Times New Roman" pitchFamily="18" charset="0"/>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bg2"/>
                    </a:solidFill>
                  </a:tcPr>
                </a:tc>
                <a:tc>
                  <a:txBody>
                    <a:bodyPr/>
                    <a:lstStyle/>
                    <a:p>
                      <a:pPr marL="0" marR="0" lvl="0" indent="0" algn="ctr" defTabSz="914400" rtl="0" eaLnBrk="1" fontAlgn="base" latinLnBrk="0" hangingPunct="1">
                        <a:lnSpc>
                          <a:spcPct val="100000"/>
                        </a:lnSpc>
                        <a:spcBef>
                          <a:spcPts val="0"/>
                        </a:spcBef>
                        <a:spcAft>
                          <a:spcPts val="0"/>
                        </a:spcAft>
                        <a:buClrTx/>
                        <a:buSzTx/>
                        <a:buFontTx/>
                        <a:buNone/>
                        <a:tabLst/>
                      </a:pPr>
                      <a:r>
                        <a:rPr kumimoji="0" lang="pl-PL" sz="1600" kern="1200" baseline="0" dirty="0" smtClean="0">
                          <a:solidFill>
                            <a:srgbClr val="2B03BD"/>
                          </a:solidFill>
                          <a:latin typeface="+mn-lt"/>
                          <a:ea typeface="+mn-ea"/>
                          <a:cs typeface="+mn-cs"/>
                        </a:rPr>
                        <a:t>65.71</a:t>
                      </a:r>
                      <a:endParaRPr kumimoji="0" lang="en-US" sz="1600" b="0" i="0" u="none" strike="noStrike" cap="none" normalizeH="0" baseline="0" dirty="0" smtClean="0">
                        <a:ln>
                          <a:noFill/>
                        </a:ln>
                        <a:solidFill>
                          <a:srgbClr val="2B03BD"/>
                        </a:solidFill>
                        <a:effectLst/>
                        <a:latin typeface="Calibri" pitchFamily="34" charset="0"/>
                        <a:ea typeface="Calibri" pitchFamily="34" charset="0"/>
                        <a:cs typeface="Times New Roman" pitchFamily="18" charset="0"/>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bg2"/>
                    </a:solidFill>
                  </a:tcPr>
                </a:tc>
              </a:tr>
              <a:tr h="289189">
                <a:tc>
                  <a:txBody>
                    <a:bodyPr/>
                    <a:lstStyle/>
                    <a:p>
                      <a:pPr marL="0" marR="0" lvl="0" indent="0" algn="ctr" defTabSz="914400" rtl="0" eaLnBrk="1" fontAlgn="base" latinLnBrk="0" hangingPunct="1">
                        <a:lnSpc>
                          <a:spcPct val="100000"/>
                        </a:lnSpc>
                        <a:spcBef>
                          <a:spcPts val="0"/>
                        </a:spcBef>
                        <a:spcAft>
                          <a:spcPts val="0"/>
                        </a:spcAft>
                        <a:buClrTx/>
                        <a:buSzTx/>
                        <a:buFontTx/>
                        <a:buNone/>
                        <a:tabLst/>
                      </a:pPr>
                      <a:r>
                        <a:rPr kumimoji="0" lang="en-US" sz="1600" b="0" i="0" u="none" strike="noStrike" cap="none" normalizeH="0" baseline="0" dirty="0" smtClean="0">
                          <a:ln>
                            <a:noFill/>
                          </a:ln>
                          <a:solidFill>
                            <a:srgbClr val="000000"/>
                          </a:solidFill>
                          <a:effectLst/>
                          <a:latin typeface="Constantia" pitchFamily="18" charset="0"/>
                        </a:rPr>
                        <a:t>SUSSZ-FR </a:t>
                      </a:r>
                      <a:endParaRPr kumimoji="0" lang="en-US" sz="1600" b="0" i="0" u="none" strike="noStrike" cap="none" normalizeH="0" baseline="0" dirty="0" smtClean="0">
                        <a:ln>
                          <a:noFill/>
                        </a:ln>
                        <a:solidFill>
                          <a:srgbClr val="000000"/>
                        </a:solidFill>
                        <a:effectLst/>
                        <a:latin typeface="Calibri" pitchFamily="34" charset="0"/>
                        <a:ea typeface="Calibri" pitchFamily="34" charset="0"/>
                        <a:cs typeface="Times New Roman" pitchFamily="18" charset="0"/>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FCFCC"/>
                    </a:solidFill>
                  </a:tcPr>
                </a:tc>
                <a:tc>
                  <a:txBody>
                    <a:bodyPr/>
                    <a:lstStyle/>
                    <a:p>
                      <a:pPr marL="0" marR="0" lvl="0" indent="0" algn="ctr" defTabSz="914400" rtl="0" eaLnBrk="1" fontAlgn="base" latinLnBrk="0" hangingPunct="1">
                        <a:lnSpc>
                          <a:spcPct val="100000"/>
                        </a:lnSpc>
                        <a:spcBef>
                          <a:spcPts val="0"/>
                        </a:spcBef>
                        <a:spcAft>
                          <a:spcPts val="0"/>
                        </a:spcAft>
                        <a:buClrTx/>
                        <a:buSzTx/>
                        <a:buFontTx/>
                        <a:buNone/>
                        <a:tabLst/>
                      </a:pPr>
                      <a:r>
                        <a:rPr kumimoji="0" lang="en-US" sz="1600" b="0" i="0" u="none" strike="noStrike" cap="none" normalizeH="0" baseline="0" smtClean="0">
                          <a:ln>
                            <a:noFill/>
                          </a:ln>
                          <a:solidFill>
                            <a:srgbClr val="000000"/>
                          </a:solidFill>
                          <a:effectLst/>
                          <a:latin typeface="Constantia" pitchFamily="18" charset="0"/>
                        </a:rPr>
                        <a:t>72.8 </a:t>
                      </a:r>
                      <a:endParaRPr kumimoji="0" lang="en-US" sz="1600" b="0" i="0" u="none" strike="noStrike" cap="none" normalizeH="0" baseline="0" smtClean="0">
                        <a:ln>
                          <a:noFill/>
                        </a:ln>
                        <a:solidFill>
                          <a:srgbClr val="000000"/>
                        </a:solidFill>
                        <a:effectLst/>
                        <a:latin typeface="Calibri" pitchFamily="34" charset="0"/>
                        <a:ea typeface="Calibri" pitchFamily="34" charset="0"/>
                        <a:cs typeface="Times New Roman" pitchFamily="18" charset="0"/>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FCFCC"/>
                    </a:solidFill>
                  </a:tcPr>
                </a:tc>
                <a:tc>
                  <a:txBody>
                    <a:bodyPr/>
                    <a:lstStyle/>
                    <a:p>
                      <a:pPr marL="0" marR="0" lvl="0" indent="0" algn="ctr" defTabSz="914400" rtl="0" eaLnBrk="1" fontAlgn="base" latinLnBrk="0" hangingPunct="1">
                        <a:lnSpc>
                          <a:spcPct val="100000"/>
                        </a:lnSpc>
                        <a:spcBef>
                          <a:spcPts val="0"/>
                        </a:spcBef>
                        <a:spcAft>
                          <a:spcPts val="0"/>
                        </a:spcAft>
                        <a:buClrTx/>
                        <a:buSzTx/>
                        <a:buFontTx/>
                        <a:buNone/>
                        <a:tabLst/>
                      </a:pPr>
                      <a:r>
                        <a:rPr kumimoji="0" lang="en-US" sz="1600" b="0" i="0" u="none" strike="noStrike" cap="none" normalizeH="0" baseline="0" smtClean="0">
                          <a:ln>
                            <a:noFill/>
                          </a:ln>
                          <a:solidFill>
                            <a:srgbClr val="000000"/>
                          </a:solidFill>
                          <a:effectLst/>
                          <a:latin typeface="Constantia" pitchFamily="18" charset="0"/>
                        </a:rPr>
                        <a:t>71.73 </a:t>
                      </a:r>
                      <a:endParaRPr kumimoji="0" lang="en-US" sz="1600" b="0" i="0" u="none" strike="noStrike" cap="none" normalizeH="0" baseline="0" smtClean="0">
                        <a:ln>
                          <a:noFill/>
                        </a:ln>
                        <a:solidFill>
                          <a:srgbClr val="000000"/>
                        </a:solidFill>
                        <a:effectLst/>
                        <a:latin typeface="Calibri" pitchFamily="34" charset="0"/>
                        <a:ea typeface="Calibri" pitchFamily="34" charset="0"/>
                        <a:cs typeface="Times New Roman" pitchFamily="18" charset="0"/>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FCFCC"/>
                    </a:solidFill>
                  </a:tcPr>
                </a:tc>
                <a:tc>
                  <a:txBody>
                    <a:bodyPr/>
                    <a:lstStyle/>
                    <a:p>
                      <a:pPr marL="0" marR="0" lvl="0" indent="0" algn="ctr" defTabSz="914400" rtl="0" eaLnBrk="1" fontAlgn="base" latinLnBrk="0" hangingPunct="1">
                        <a:lnSpc>
                          <a:spcPct val="100000"/>
                        </a:lnSpc>
                        <a:spcBef>
                          <a:spcPts val="0"/>
                        </a:spcBef>
                        <a:spcAft>
                          <a:spcPts val="0"/>
                        </a:spcAft>
                        <a:buClrTx/>
                        <a:buSzTx/>
                        <a:buFontTx/>
                        <a:buNone/>
                        <a:tabLst/>
                      </a:pPr>
                      <a:r>
                        <a:rPr kumimoji="0" lang="en-US" sz="1600" b="0" i="0" u="none" strike="noStrike" cap="none" normalizeH="0" baseline="0" dirty="0" smtClean="0">
                          <a:ln>
                            <a:noFill/>
                          </a:ln>
                          <a:solidFill>
                            <a:srgbClr val="000000"/>
                          </a:solidFill>
                          <a:effectLst/>
                          <a:latin typeface="Constantia" pitchFamily="18" charset="0"/>
                        </a:rPr>
                        <a:t>52.23 </a:t>
                      </a:r>
                      <a:endParaRPr kumimoji="0" lang="en-US" sz="1600" b="0" i="0" u="none" strike="noStrike" cap="none" normalizeH="0" baseline="0" dirty="0" smtClean="0">
                        <a:ln>
                          <a:noFill/>
                        </a:ln>
                        <a:solidFill>
                          <a:srgbClr val="000000"/>
                        </a:solidFill>
                        <a:effectLst/>
                        <a:latin typeface="Calibri" pitchFamily="34" charset="0"/>
                        <a:ea typeface="Calibri" pitchFamily="34" charset="0"/>
                        <a:cs typeface="Times New Roman" pitchFamily="18" charset="0"/>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FCFCC"/>
                    </a:solidFill>
                  </a:tcPr>
                </a:tc>
                <a:tc>
                  <a:txBody>
                    <a:bodyPr/>
                    <a:lstStyle/>
                    <a:p>
                      <a:pPr marL="0" marR="0" lvl="0" indent="0" algn="ctr" defTabSz="914400" rtl="0" eaLnBrk="1" fontAlgn="base" latinLnBrk="0" hangingPunct="1">
                        <a:lnSpc>
                          <a:spcPct val="100000"/>
                        </a:lnSpc>
                        <a:spcBef>
                          <a:spcPts val="0"/>
                        </a:spcBef>
                        <a:spcAft>
                          <a:spcPts val="0"/>
                        </a:spcAft>
                        <a:buClrTx/>
                        <a:buSzTx/>
                        <a:buFontTx/>
                        <a:buNone/>
                        <a:tabLst/>
                      </a:pPr>
                      <a:r>
                        <a:rPr kumimoji="0" lang="en-US" sz="1600" b="0" i="0" u="none" strike="noStrike" cap="none" normalizeH="0" baseline="0" dirty="0" smtClean="0">
                          <a:ln>
                            <a:noFill/>
                          </a:ln>
                          <a:solidFill>
                            <a:srgbClr val="000000"/>
                          </a:solidFill>
                          <a:effectLst/>
                          <a:latin typeface="Constantia" pitchFamily="18" charset="0"/>
                        </a:rPr>
                        <a:t>60.44 </a:t>
                      </a:r>
                      <a:endParaRPr kumimoji="0" lang="en-US" sz="1600" b="0" i="0" u="none" strike="noStrike" cap="none" normalizeH="0" baseline="0" dirty="0" smtClean="0">
                        <a:ln>
                          <a:noFill/>
                        </a:ln>
                        <a:solidFill>
                          <a:srgbClr val="000000"/>
                        </a:solidFill>
                        <a:effectLst/>
                        <a:latin typeface="Calibri" pitchFamily="34" charset="0"/>
                        <a:ea typeface="Calibri" pitchFamily="34" charset="0"/>
                        <a:cs typeface="Times New Roman" pitchFamily="18" charset="0"/>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FCFCC"/>
                    </a:solidFill>
                  </a:tcPr>
                </a:tc>
              </a:tr>
              <a:tr h="289189">
                <a:tc>
                  <a:txBody>
                    <a:bodyPr/>
                    <a:lstStyle/>
                    <a:p>
                      <a:pPr marL="0" marR="0" lvl="0" indent="0" algn="ctr" defTabSz="914400" rtl="0" eaLnBrk="1" fontAlgn="base" latinLnBrk="0" hangingPunct="1">
                        <a:lnSpc>
                          <a:spcPct val="100000"/>
                        </a:lnSpc>
                        <a:spcBef>
                          <a:spcPts val="0"/>
                        </a:spcBef>
                        <a:spcAft>
                          <a:spcPts val="0"/>
                        </a:spcAft>
                        <a:buClrTx/>
                        <a:buSzTx/>
                        <a:buFontTx/>
                        <a:buNone/>
                        <a:tabLst/>
                      </a:pPr>
                      <a:r>
                        <a:rPr kumimoji="0" lang="en-US" sz="1600" b="0" i="0" u="none" strike="noStrike" cap="none" normalizeH="0" baseline="0" smtClean="0">
                          <a:ln>
                            <a:noFill/>
                          </a:ln>
                          <a:solidFill>
                            <a:srgbClr val="000000"/>
                          </a:solidFill>
                          <a:effectLst/>
                          <a:latin typeface="Constantia" pitchFamily="18" charset="0"/>
                        </a:rPr>
                        <a:t>SUSSX-C-WD </a:t>
                      </a:r>
                      <a:endParaRPr kumimoji="0" lang="en-US" sz="1600" b="0" i="0" u="none" strike="noStrike" cap="none" normalizeH="0" baseline="0" smtClean="0">
                        <a:ln>
                          <a:noFill/>
                        </a:ln>
                        <a:solidFill>
                          <a:srgbClr val="000000"/>
                        </a:solidFill>
                        <a:effectLst/>
                        <a:latin typeface="Calibri" pitchFamily="34" charset="0"/>
                        <a:ea typeface="Calibri" pitchFamily="34" charset="0"/>
                        <a:cs typeface="Times New Roman" pitchFamily="18" charset="0"/>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bg2"/>
                    </a:solidFill>
                  </a:tcPr>
                </a:tc>
                <a:tc>
                  <a:txBody>
                    <a:bodyPr/>
                    <a:lstStyle/>
                    <a:p>
                      <a:pPr marL="0" marR="0" lvl="0" indent="0" algn="ctr" defTabSz="914400" rtl="0" eaLnBrk="1" fontAlgn="base" latinLnBrk="0" hangingPunct="1">
                        <a:lnSpc>
                          <a:spcPct val="100000"/>
                        </a:lnSpc>
                        <a:spcBef>
                          <a:spcPts val="0"/>
                        </a:spcBef>
                        <a:spcAft>
                          <a:spcPts val="0"/>
                        </a:spcAft>
                        <a:buClrTx/>
                        <a:buSzTx/>
                        <a:buFontTx/>
                        <a:buNone/>
                        <a:tabLst/>
                      </a:pPr>
                      <a:r>
                        <a:rPr kumimoji="0" lang="en-US" sz="1600" b="0" i="0" u="none" strike="noStrike" cap="none" normalizeH="0" baseline="0" smtClean="0">
                          <a:ln>
                            <a:noFill/>
                          </a:ln>
                          <a:solidFill>
                            <a:srgbClr val="000000"/>
                          </a:solidFill>
                          <a:effectLst/>
                          <a:latin typeface="Constantia" pitchFamily="18" charset="0"/>
                        </a:rPr>
                        <a:t>72.8 </a:t>
                      </a:r>
                      <a:endParaRPr kumimoji="0" lang="en-US" sz="1600" b="0" i="0" u="none" strike="noStrike" cap="none" normalizeH="0" baseline="0" smtClean="0">
                        <a:ln>
                          <a:noFill/>
                        </a:ln>
                        <a:solidFill>
                          <a:srgbClr val="000000"/>
                        </a:solidFill>
                        <a:effectLst/>
                        <a:latin typeface="Calibri" pitchFamily="34" charset="0"/>
                        <a:ea typeface="Calibri" pitchFamily="34" charset="0"/>
                        <a:cs typeface="Times New Roman" pitchFamily="18" charset="0"/>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bg2"/>
                    </a:solidFill>
                  </a:tcPr>
                </a:tc>
                <a:tc>
                  <a:txBody>
                    <a:bodyPr/>
                    <a:lstStyle/>
                    <a:p>
                      <a:pPr marL="0" marR="0" lvl="0" indent="0" algn="ctr" defTabSz="914400" rtl="0" eaLnBrk="1" fontAlgn="base" latinLnBrk="0" hangingPunct="1">
                        <a:lnSpc>
                          <a:spcPct val="100000"/>
                        </a:lnSpc>
                        <a:spcBef>
                          <a:spcPts val="0"/>
                        </a:spcBef>
                        <a:spcAft>
                          <a:spcPts val="0"/>
                        </a:spcAft>
                        <a:buClrTx/>
                        <a:buSzTx/>
                        <a:buFontTx/>
                        <a:buNone/>
                        <a:tabLst/>
                      </a:pPr>
                      <a:r>
                        <a:rPr kumimoji="0" lang="en-US" sz="1600" b="0" i="0" u="none" strike="noStrike" cap="none" normalizeH="0" baseline="0" smtClean="0">
                          <a:ln>
                            <a:noFill/>
                          </a:ln>
                          <a:solidFill>
                            <a:srgbClr val="000000"/>
                          </a:solidFill>
                          <a:effectLst/>
                          <a:latin typeface="Constantia" pitchFamily="18" charset="0"/>
                        </a:rPr>
                        <a:t>54.54 </a:t>
                      </a:r>
                      <a:endParaRPr kumimoji="0" lang="en-US" sz="1600" b="0" i="0" u="none" strike="noStrike" cap="none" normalizeH="0" baseline="0" smtClean="0">
                        <a:ln>
                          <a:noFill/>
                        </a:ln>
                        <a:solidFill>
                          <a:srgbClr val="000000"/>
                        </a:solidFill>
                        <a:effectLst/>
                        <a:latin typeface="Calibri" pitchFamily="34" charset="0"/>
                        <a:ea typeface="Calibri" pitchFamily="34" charset="0"/>
                        <a:cs typeface="Times New Roman" pitchFamily="18" charset="0"/>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bg2"/>
                    </a:solidFill>
                  </a:tcPr>
                </a:tc>
                <a:tc>
                  <a:txBody>
                    <a:bodyPr/>
                    <a:lstStyle/>
                    <a:p>
                      <a:pPr marL="0" marR="0" lvl="0" indent="0" algn="ctr" defTabSz="914400" rtl="0" eaLnBrk="1" fontAlgn="base" latinLnBrk="0" hangingPunct="1">
                        <a:lnSpc>
                          <a:spcPct val="100000"/>
                        </a:lnSpc>
                        <a:spcBef>
                          <a:spcPts val="0"/>
                        </a:spcBef>
                        <a:spcAft>
                          <a:spcPts val="0"/>
                        </a:spcAft>
                        <a:buClrTx/>
                        <a:buSzTx/>
                        <a:buFontTx/>
                        <a:buNone/>
                        <a:tabLst/>
                      </a:pPr>
                      <a:r>
                        <a:rPr kumimoji="0" lang="en-US" sz="1600" b="0" i="0" u="none" strike="noStrike" cap="none" normalizeH="0" baseline="0" smtClean="0">
                          <a:ln>
                            <a:noFill/>
                          </a:ln>
                          <a:solidFill>
                            <a:srgbClr val="000000"/>
                          </a:solidFill>
                          <a:effectLst/>
                          <a:latin typeface="Constantia" pitchFamily="18" charset="0"/>
                        </a:rPr>
                        <a:t>39.71 </a:t>
                      </a:r>
                      <a:endParaRPr kumimoji="0" lang="en-US" sz="1600" b="0" i="0" u="none" strike="noStrike" cap="none" normalizeH="0" baseline="0" smtClean="0">
                        <a:ln>
                          <a:noFill/>
                        </a:ln>
                        <a:solidFill>
                          <a:srgbClr val="000000"/>
                        </a:solidFill>
                        <a:effectLst/>
                        <a:latin typeface="Calibri" pitchFamily="34" charset="0"/>
                        <a:ea typeface="Calibri" pitchFamily="34" charset="0"/>
                        <a:cs typeface="Times New Roman" pitchFamily="18" charset="0"/>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bg2"/>
                    </a:solidFill>
                  </a:tcPr>
                </a:tc>
                <a:tc>
                  <a:txBody>
                    <a:bodyPr/>
                    <a:lstStyle/>
                    <a:p>
                      <a:pPr marL="0" marR="0" lvl="0" indent="0" algn="ctr" defTabSz="914400" rtl="0" eaLnBrk="1" fontAlgn="base" latinLnBrk="0" hangingPunct="1">
                        <a:lnSpc>
                          <a:spcPct val="100000"/>
                        </a:lnSpc>
                        <a:spcBef>
                          <a:spcPts val="0"/>
                        </a:spcBef>
                        <a:spcAft>
                          <a:spcPts val="0"/>
                        </a:spcAft>
                        <a:buClrTx/>
                        <a:buSzTx/>
                        <a:buFontTx/>
                        <a:buNone/>
                        <a:tabLst/>
                      </a:pPr>
                      <a:r>
                        <a:rPr kumimoji="0" lang="en-US" sz="1600" b="0" i="0" u="none" strike="noStrike" cap="none" normalizeH="0" baseline="0" dirty="0" smtClean="0">
                          <a:ln>
                            <a:noFill/>
                          </a:ln>
                          <a:solidFill>
                            <a:srgbClr val="000000"/>
                          </a:solidFill>
                          <a:effectLst/>
                          <a:latin typeface="Constantia" pitchFamily="18" charset="0"/>
                        </a:rPr>
                        <a:t>45.96 </a:t>
                      </a:r>
                      <a:endParaRPr kumimoji="0" lang="en-US" sz="1600" b="0" i="0" u="none" strike="noStrike" cap="none" normalizeH="0" baseline="0" dirty="0" smtClean="0">
                        <a:ln>
                          <a:noFill/>
                        </a:ln>
                        <a:solidFill>
                          <a:srgbClr val="000000"/>
                        </a:solidFill>
                        <a:effectLst/>
                        <a:latin typeface="Calibri" pitchFamily="34" charset="0"/>
                        <a:ea typeface="Calibri" pitchFamily="34" charset="0"/>
                        <a:cs typeface="Times New Roman" pitchFamily="18" charset="0"/>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bg2"/>
                    </a:solidFill>
                  </a:tcPr>
                </a:tc>
              </a:tr>
              <a:tr h="289189">
                <a:tc>
                  <a:txBody>
                    <a:bodyPr/>
                    <a:lstStyle/>
                    <a:p>
                      <a:pPr marL="0" marR="0" lvl="0" indent="0" algn="ctr" defTabSz="914400" rtl="0" eaLnBrk="1" fontAlgn="base" latinLnBrk="0" hangingPunct="1">
                        <a:lnSpc>
                          <a:spcPct val="100000"/>
                        </a:lnSpc>
                        <a:spcBef>
                          <a:spcPts val="0"/>
                        </a:spcBef>
                        <a:spcAft>
                          <a:spcPts val="0"/>
                        </a:spcAft>
                        <a:buClrTx/>
                        <a:buSzTx/>
                        <a:buFontTx/>
                        <a:buNone/>
                        <a:tabLst/>
                      </a:pPr>
                      <a:r>
                        <a:rPr kumimoji="0" lang="en-US" sz="1600" b="0" i="0" u="none" strike="noStrike" cap="none" normalizeH="0" baseline="0" smtClean="0">
                          <a:ln>
                            <a:noFill/>
                          </a:ln>
                          <a:solidFill>
                            <a:srgbClr val="000000"/>
                          </a:solidFill>
                          <a:effectLst/>
                          <a:latin typeface="Constantia" pitchFamily="18" charset="0"/>
                        </a:rPr>
                        <a:t>SUSSX-CR </a:t>
                      </a:r>
                      <a:endParaRPr kumimoji="0" lang="en-US" sz="1600" b="0" i="0" u="none" strike="noStrike" cap="none" normalizeH="0" baseline="0" smtClean="0">
                        <a:ln>
                          <a:noFill/>
                        </a:ln>
                        <a:solidFill>
                          <a:srgbClr val="000000"/>
                        </a:solidFill>
                        <a:effectLst/>
                        <a:latin typeface="Calibri" pitchFamily="34" charset="0"/>
                        <a:ea typeface="Calibri" pitchFamily="34" charset="0"/>
                        <a:cs typeface="Times New Roman" pitchFamily="18" charset="0"/>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FCFCC"/>
                    </a:solidFill>
                  </a:tcPr>
                </a:tc>
                <a:tc>
                  <a:txBody>
                    <a:bodyPr/>
                    <a:lstStyle/>
                    <a:p>
                      <a:pPr marL="0" marR="0" lvl="0" indent="0" algn="ctr" defTabSz="914400" rtl="0" eaLnBrk="1" fontAlgn="base" latinLnBrk="0" hangingPunct="1">
                        <a:lnSpc>
                          <a:spcPct val="100000"/>
                        </a:lnSpc>
                        <a:spcBef>
                          <a:spcPts val="0"/>
                        </a:spcBef>
                        <a:spcAft>
                          <a:spcPts val="0"/>
                        </a:spcAft>
                        <a:buClrTx/>
                        <a:buSzTx/>
                        <a:buFontTx/>
                        <a:buNone/>
                        <a:tabLst/>
                      </a:pPr>
                      <a:r>
                        <a:rPr kumimoji="0" lang="en-US" sz="1600" b="0" i="0" u="none" strike="noStrike" cap="none" normalizeH="0" baseline="0" smtClean="0">
                          <a:ln>
                            <a:noFill/>
                          </a:ln>
                          <a:solidFill>
                            <a:srgbClr val="000000"/>
                          </a:solidFill>
                          <a:effectLst/>
                          <a:latin typeface="Constantia" pitchFamily="18" charset="0"/>
                        </a:rPr>
                        <a:t>72.8 </a:t>
                      </a:r>
                      <a:endParaRPr kumimoji="0" lang="en-US" sz="1600" b="0" i="0" u="none" strike="noStrike" cap="none" normalizeH="0" baseline="0" smtClean="0">
                        <a:ln>
                          <a:noFill/>
                        </a:ln>
                        <a:solidFill>
                          <a:srgbClr val="000000"/>
                        </a:solidFill>
                        <a:effectLst/>
                        <a:latin typeface="Calibri" pitchFamily="34" charset="0"/>
                        <a:ea typeface="Calibri" pitchFamily="34" charset="0"/>
                        <a:cs typeface="Times New Roman" pitchFamily="18" charset="0"/>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FCFCC"/>
                    </a:solidFill>
                  </a:tcPr>
                </a:tc>
                <a:tc>
                  <a:txBody>
                    <a:bodyPr/>
                    <a:lstStyle/>
                    <a:p>
                      <a:pPr marL="0" marR="0" lvl="0" indent="0" algn="ctr" defTabSz="914400" rtl="0" eaLnBrk="1" fontAlgn="base" latinLnBrk="0" hangingPunct="1">
                        <a:lnSpc>
                          <a:spcPct val="100000"/>
                        </a:lnSpc>
                        <a:spcBef>
                          <a:spcPts val="0"/>
                        </a:spcBef>
                        <a:spcAft>
                          <a:spcPts val="0"/>
                        </a:spcAft>
                        <a:buClrTx/>
                        <a:buSzTx/>
                        <a:buFontTx/>
                        <a:buNone/>
                        <a:tabLst/>
                      </a:pPr>
                      <a:r>
                        <a:rPr kumimoji="0" lang="en-US" sz="1600" b="0" i="0" u="none" strike="noStrike" cap="none" normalizeH="0" baseline="0" smtClean="0">
                          <a:ln>
                            <a:noFill/>
                          </a:ln>
                          <a:solidFill>
                            <a:srgbClr val="000000"/>
                          </a:solidFill>
                          <a:effectLst/>
                          <a:latin typeface="Constantia" pitchFamily="18" charset="0"/>
                        </a:rPr>
                        <a:t>54.30 </a:t>
                      </a:r>
                      <a:endParaRPr kumimoji="0" lang="en-US" sz="1600" b="0" i="0" u="none" strike="noStrike" cap="none" normalizeH="0" baseline="0" smtClean="0">
                        <a:ln>
                          <a:noFill/>
                        </a:ln>
                        <a:solidFill>
                          <a:srgbClr val="000000"/>
                        </a:solidFill>
                        <a:effectLst/>
                        <a:latin typeface="Calibri" pitchFamily="34" charset="0"/>
                        <a:ea typeface="Calibri" pitchFamily="34" charset="0"/>
                        <a:cs typeface="Times New Roman" pitchFamily="18" charset="0"/>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FCFCC"/>
                    </a:solidFill>
                  </a:tcPr>
                </a:tc>
                <a:tc>
                  <a:txBody>
                    <a:bodyPr/>
                    <a:lstStyle/>
                    <a:p>
                      <a:pPr marL="0" marR="0" lvl="0" indent="0" algn="ctr" defTabSz="914400" rtl="0" eaLnBrk="1" fontAlgn="base" latinLnBrk="0" hangingPunct="1">
                        <a:lnSpc>
                          <a:spcPct val="100000"/>
                        </a:lnSpc>
                        <a:spcBef>
                          <a:spcPts val="0"/>
                        </a:spcBef>
                        <a:spcAft>
                          <a:spcPts val="0"/>
                        </a:spcAft>
                        <a:buClrTx/>
                        <a:buSzTx/>
                        <a:buFontTx/>
                        <a:buNone/>
                        <a:tabLst/>
                      </a:pPr>
                      <a:r>
                        <a:rPr kumimoji="0" lang="en-US" sz="1600" b="0" i="0" u="none" strike="noStrike" cap="none" normalizeH="0" baseline="0" smtClean="0">
                          <a:ln>
                            <a:noFill/>
                          </a:ln>
                          <a:solidFill>
                            <a:srgbClr val="000000"/>
                          </a:solidFill>
                          <a:effectLst/>
                          <a:latin typeface="Constantia" pitchFamily="18" charset="0"/>
                        </a:rPr>
                        <a:t>39.53 </a:t>
                      </a:r>
                      <a:endParaRPr kumimoji="0" lang="en-US" sz="1600" b="0" i="0" u="none" strike="noStrike" cap="none" normalizeH="0" baseline="0" smtClean="0">
                        <a:ln>
                          <a:noFill/>
                        </a:ln>
                        <a:solidFill>
                          <a:srgbClr val="000000"/>
                        </a:solidFill>
                        <a:effectLst/>
                        <a:latin typeface="Calibri" pitchFamily="34" charset="0"/>
                        <a:ea typeface="Calibri" pitchFamily="34" charset="0"/>
                        <a:cs typeface="Times New Roman" pitchFamily="18" charset="0"/>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FCFCC"/>
                    </a:solidFill>
                  </a:tcPr>
                </a:tc>
                <a:tc>
                  <a:txBody>
                    <a:bodyPr/>
                    <a:lstStyle/>
                    <a:p>
                      <a:pPr marL="0" marR="0" lvl="0" indent="0" algn="ctr" defTabSz="914400" rtl="0" eaLnBrk="1" fontAlgn="base" latinLnBrk="0" hangingPunct="1">
                        <a:lnSpc>
                          <a:spcPct val="100000"/>
                        </a:lnSpc>
                        <a:spcBef>
                          <a:spcPts val="0"/>
                        </a:spcBef>
                        <a:spcAft>
                          <a:spcPts val="0"/>
                        </a:spcAft>
                        <a:buClrTx/>
                        <a:buSzTx/>
                        <a:buFontTx/>
                        <a:buNone/>
                        <a:tabLst/>
                      </a:pPr>
                      <a:r>
                        <a:rPr kumimoji="0" lang="en-US" sz="1600" b="0" i="0" u="none" strike="noStrike" cap="none" normalizeH="0" baseline="0" dirty="0" smtClean="0">
                          <a:ln>
                            <a:noFill/>
                          </a:ln>
                          <a:solidFill>
                            <a:srgbClr val="000000"/>
                          </a:solidFill>
                          <a:effectLst/>
                          <a:latin typeface="Constantia" pitchFamily="18" charset="0"/>
                        </a:rPr>
                        <a:t>45.75</a:t>
                      </a:r>
                      <a:endParaRPr kumimoji="0" lang="en-US" sz="1600" b="0" i="0" u="none" strike="noStrike" cap="none" normalizeH="0" baseline="0" dirty="0" smtClean="0">
                        <a:ln>
                          <a:noFill/>
                        </a:ln>
                        <a:solidFill>
                          <a:srgbClr val="000000"/>
                        </a:solidFill>
                        <a:effectLst/>
                        <a:latin typeface="Calibri" pitchFamily="34" charset="0"/>
                        <a:ea typeface="Calibri" pitchFamily="34" charset="0"/>
                        <a:cs typeface="Times New Roman" pitchFamily="18" charset="0"/>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FCFCC"/>
                    </a:solidFill>
                  </a:tcPr>
                </a:tc>
              </a:tr>
            </a:tbl>
          </a:graphicData>
        </a:graphic>
      </p:graphicFrame>
    </p:spTree>
    <p:extLst>
      <p:ext uri="{BB962C8B-B14F-4D97-AF65-F5344CB8AC3E}">
        <p14:creationId xmlns:p14="http://schemas.microsoft.com/office/powerpoint/2010/main" val="1099898943"/>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Title 1"/>
          <p:cNvSpPr>
            <a:spLocks noGrp="1"/>
          </p:cNvSpPr>
          <p:nvPr>
            <p:ph type="title"/>
          </p:nvPr>
        </p:nvSpPr>
        <p:spPr>
          <a:xfrm>
            <a:off x="304800" y="-19050"/>
            <a:ext cx="3810000" cy="384572"/>
          </a:xfrm>
        </p:spPr>
        <p:txBody>
          <a:bodyPr/>
          <a:lstStyle/>
          <a:p>
            <a:pPr algn="ctr"/>
            <a:r>
              <a:rPr lang="en-US" altLang="en-US" dirty="0" smtClean="0"/>
              <a:t>Motivating Application</a:t>
            </a:r>
          </a:p>
        </p:txBody>
      </p:sp>
      <p:sp>
        <p:nvSpPr>
          <p:cNvPr id="32771" name="Date Placeholder 3"/>
          <p:cNvSpPr>
            <a:spLocks noGrp="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ts val="575"/>
              </a:spcBef>
              <a:buClr>
                <a:schemeClr val="accent1"/>
              </a:buClr>
              <a:buSzPct val="85000"/>
              <a:buFont typeface="Wingdings 2" pitchFamily="18" charset="2"/>
              <a:buChar char=""/>
              <a:defRPr sz="2600">
                <a:solidFill>
                  <a:schemeClr val="tx1"/>
                </a:solidFill>
                <a:latin typeface="Perpetua" pitchFamily="18" charset="0"/>
              </a:defRPr>
            </a:lvl1pPr>
            <a:lvl2pPr marL="742950" indent="-285750">
              <a:spcBef>
                <a:spcPts val="375"/>
              </a:spcBef>
              <a:buClr>
                <a:schemeClr val="accent2"/>
              </a:buClr>
              <a:buSzPct val="85000"/>
              <a:buFont typeface="Wingdings 2" pitchFamily="18" charset="2"/>
              <a:buChar char=""/>
              <a:defRPr sz="2400">
                <a:solidFill>
                  <a:schemeClr val="tx1"/>
                </a:solidFill>
                <a:latin typeface="Perpetua" pitchFamily="18" charset="0"/>
              </a:defRPr>
            </a:lvl2pPr>
            <a:lvl3pPr marL="1143000" indent="-228600">
              <a:spcBef>
                <a:spcPts val="375"/>
              </a:spcBef>
              <a:buClr>
                <a:srgbClr val="E6B1AB"/>
              </a:buClr>
              <a:buSzPct val="85000"/>
              <a:buFont typeface="Wingdings 2" pitchFamily="18" charset="2"/>
              <a:buChar char=""/>
              <a:defRPr sz="2000">
                <a:solidFill>
                  <a:schemeClr val="tx1"/>
                </a:solidFill>
                <a:latin typeface="Perpetua" pitchFamily="18" charset="0"/>
              </a:defRPr>
            </a:lvl3pPr>
            <a:lvl4pPr marL="1600200" indent="-228600">
              <a:spcBef>
                <a:spcPts val="375"/>
              </a:spcBef>
              <a:buClr>
                <a:srgbClr val="A28E6A"/>
              </a:buClr>
              <a:buSzPct val="80000"/>
              <a:buFont typeface="Wingdings 2" pitchFamily="18" charset="2"/>
              <a:buChar char=""/>
              <a:defRPr sz="2000">
                <a:solidFill>
                  <a:schemeClr val="tx1"/>
                </a:solidFill>
                <a:latin typeface="Perpetua" pitchFamily="18" charset="0"/>
              </a:defRPr>
            </a:lvl4pPr>
            <a:lvl5pPr marL="2057400" indent="-228600">
              <a:spcBef>
                <a:spcPts val="375"/>
              </a:spcBef>
              <a:buClr>
                <a:srgbClr val="A28E6A"/>
              </a:buClr>
              <a:buChar char="o"/>
              <a:defRPr sz="2000">
                <a:solidFill>
                  <a:schemeClr val="tx1"/>
                </a:solidFill>
                <a:latin typeface="Perpetua" pitchFamily="18" charset="0"/>
              </a:defRPr>
            </a:lvl5pPr>
            <a:lvl6pPr marL="2514600" indent="-228600" eaLnBrk="0" fontAlgn="base" hangingPunct="0">
              <a:spcBef>
                <a:spcPts val="375"/>
              </a:spcBef>
              <a:spcAft>
                <a:spcPct val="0"/>
              </a:spcAft>
              <a:buClr>
                <a:srgbClr val="A28E6A"/>
              </a:buClr>
              <a:buChar char="o"/>
              <a:defRPr sz="2000">
                <a:solidFill>
                  <a:schemeClr val="tx1"/>
                </a:solidFill>
                <a:latin typeface="Perpetua" pitchFamily="18" charset="0"/>
              </a:defRPr>
            </a:lvl6pPr>
            <a:lvl7pPr marL="2971800" indent="-228600" eaLnBrk="0" fontAlgn="base" hangingPunct="0">
              <a:spcBef>
                <a:spcPts val="375"/>
              </a:spcBef>
              <a:spcAft>
                <a:spcPct val="0"/>
              </a:spcAft>
              <a:buClr>
                <a:srgbClr val="A28E6A"/>
              </a:buClr>
              <a:buChar char="o"/>
              <a:defRPr sz="2000">
                <a:solidFill>
                  <a:schemeClr val="tx1"/>
                </a:solidFill>
                <a:latin typeface="Perpetua" pitchFamily="18" charset="0"/>
              </a:defRPr>
            </a:lvl7pPr>
            <a:lvl8pPr marL="3429000" indent="-228600" eaLnBrk="0" fontAlgn="base" hangingPunct="0">
              <a:spcBef>
                <a:spcPts val="375"/>
              </a:spcBef>
              <a:spcAft>
                <a:spcPct val="0"/>
              </a:spcAft>
              <a:buClr>
                <a:srgbClr val="A28E6A"/>
              </a:buClr>
              <a:buChar char="o"/>
              <a:defRPr sz="2000">
                <a:solidFill>
                  <a:schemeClr val="tx1"/>
                </a:solidFill>
                <a:latin typeface="Perpetua" pitchFamily="18" charset="0"/>
              </a:defRPr>
            </a:lvl8pPr>
            <a:lvl9pPr marL="3886200" indent="-228600" eaLnBrk="0" fontAlgn="base" hangingPunct="0">
              <a:spcBef>
                <a:spcPts val="375"/>
              </a:spcBef>
              <a:spcAft>
                <a:spcPct val="0"/>
              </a:spcAft>
              <a:buClr>
                <a:srgbClr val="A28E6A"/>
              </a:buClr>
              <a:buChar char="o"/>
              <a:defRPr sz="2000">
                <a:solidFill>
                  <a:schemeClr val="tx1"/>
                </a:solidFill>
                <a:latin typeface="Perpetua" pitchFamily="18" charset="0"/>
              </a:defRPr>
            </a:lvl9pPr>
          </a:lstStyle>
          <a:p>
            <a:pPr>
              <a:spcBef>
                <a:spcPct val="0"/>
              </a:spcBef>
              <a:buClrTx/>
              <a:buSzTx/>
              <a:buFontTx/>
              <a:buNone/>
            </a:pPr>
            <a:fld id="{E1C4C788-B1BC-4C39-AC17-D9929AF3A87B}" type="datetime1">
              <a:rPr lang="en-US" altLang="en-US" sz="1400" smtClean="0">
                <a:solidFill>
                  <a:schemeClr val="tx2"/>
                </a:solidFill>
                <a:latin typeface="Arial" pitchFamily="34" charset="0"/>
              </a:rPr>
              <a:pPr>
                <a:spcBef>
                  <a:spcPct val="0"/>
                </a:spcBef>
                <a:buClrTx/>
                <a:buSzTx/>
                <a:buFontTx/>
                <a:buNone/>
              </a:pPr>
              <a:t>8/8/2016</a:t>
            </a:fld>
            <a:endParaRPr lang="en-US" altLang="en-US" sz="1400" smtClean="0">
              <a:solidFill>
                <a:schemeClr val="tx2"/>
              </a:solidFill>
              <a:latin typeface="Arial" pitchFamily="34" charset="0"/>
            </a:endParaRPr>
          </a:p>
        </p:txBody>
      </p:sp>
      <p:sp>
        <p:nvSpPr>
          <p:cNvPr id="32772" name="Slide Number Placeholder 4"/>
          <p:cNvSpPr>
            <a:spLocks noGrp="1"/>
          </p:cNvSpPr>
          <p:nvPr>
            <p:ph type="sldNum" sz="quarter" idx="12"/>
          </p:nvPr>
        </p:nvSpPr>
        <p:spPr bwMode="auto">
          <a:extLst>
            <a:ext uri="{91240B29-F687-4F45-9708-019B960494DF}">
              <a14:hiddenLine xmlns:a14="http://schemas.microsoft.com/office/drawing/2010/main" w="9525">
                <a:solidFill>
                  <a:srgbClr val="000000"/>
                </a:solidFill>
                <a:round/>
                <a:headEnd/>
                <a:tailEnd/>
              </a14:hiddenLine>
            </a:ext>
          </a:extLst>
        </p:spPr>
        <p:txBody>
          <a:bodyPr/>
          <a:lstStyle>
            <a:lvl1pPr>
              <a:spcBef>
                <a:spcPts val="575"/>
              </a:spcBef>
              <a:buClr>
                <a:schemeClr val="accent1"/>
              </a:buClr>
              <a:buSzPct val="85000"/>
              <a:buFont typeface="Wingdings 2" pitchFamily="18" charset="2"/>
              <a:buChar char=""/>
              <a:defRPr sz="2600">
                <a:solidFill>
                  <a:schemeClr val="tx1"/>
                </a:solidFill>
                <a:latin typeface="Perpetua" pitchFamily="18" charset="0"/>
              </a:defRPr>
            </a:lvl1pPr>
            <a:lvl2pPr marL="742950" indent="-285750">
              <a:spcBef>
                <a:spcPts val="375"/>
              </a:spcBef>
              <a:buClr>
                <a:schemeClr val="accent2"/>
              </a:buClr>
              <a:buSzPct val="85000"/>
              <a:buFont typeface="Wingdings 2" pitchFamily="18" charset="2"/>
              <a:buChar char=""/>
              <a:defRPr sz="2400">
                <a:solidFill>
                  <a:schemeClr val="tx1"/>
                </a:solidFill>
                <a:latin typeface="Perpetua" pitchFamily="18" charset="0"/>
              </a:defRPr>
            </a:lvl2pPr>
            <a:lvl3pPr marL="1143000" indent="-228600">
              <a:spcBef>
                <a:spcPts val="375"/>
              </a:spcBef>
              <a:buClr>
                <a:srgbClr val="E6B1AB"/>
              </a:buClr>
              <a:buSzPct val="85000"/>
              <a:buFont typeface="Wingdings 2" pitchFamily="18" charset="2"/>
              <a:buChar char=""/>
              <a:defRPr sz="2000">
                <a:solidFill>
                  <a:schemeClr val="tx1"/>
                </a:solidFill>
                <a:latin typeface="Perpetua" pitchFamily="18" charset="0"/>
              </a:defRPr>
            </a:lvl3pPr>
            <a:lvl4pPr marL="1600200" indent="-228600">
              <a:spcBef>
                <a:spcPts val="375"/>
              </a:spcBef>
              <a:buClr>
                <a:srgbClr val="A28E6A"/>
              </a:buClr>
              <a:buSzPct val="80000"/>
              <a:buFont typeface="Wingdings 2" pitchFamily="18" charset="2"/>
              <a:buChar char=""/>
              <a:defRPr sz="2000">
                <a:solidFill>
                  <a:schemeClr val="tx1"/>
                </a:solidFill>
                <a:latin typeface="Perpetua" pitchFamily="18" charset="0"/>
              </a:defRPr>
            </a:lvl4pPr>
            <a:lvl5pPr marL="2057400" indent="-228600">
              <a:spcBef>
                <a:spcPts val="375"/>
              </a:spcBef>
              <a:buClr>
                <a:srgbClr val="A28E6A"/>
              </a:buClr>
              <a:buChar char="o"/>
              <a:defRPr sz="2000">
                <a:solidFill>
                  <a:schemeClr val="tx1"/>
                </a:solidFill>
                <a:latin typeface="Perpetua" pitchFamily="18" charset="0"/>
              </a:defRPr>
            </a:lvl5pPr>
            <a:lvl6pPr marL="2514600" indent="-228600" eaLnBrk="0" fontAlgn="base" hangingPunct="0">
              <a:spcBef>
                <a:spcPts val="375"/>
              </a:spcBef>
              <a:spcAft>
                <a:spcPct val="0"/>
              </a:spcAft>
              <a:buClr>
                <a:srgbClr val="A28E6A"/>
              </a:buClr>
              <a:buChar char="o"/>
              <a:defRPr sz="2000">
                <a:solidFill>
                  <a:schemeClr val="tx1"/>
                </a:solidFill>
                <a:latin typeface="Perpetua" pitchFamily="18" charset="0"/>
              </a:defRPr>
            </a:lvl6pPr>
            <a:lvl7pPr marL="2971800" indent="-228600" eaLnBrk="0" fontAlgn="base" hangingPunct="0">
              <a:spcBef>
                <a:spcPts val="375"/>
              </a:spcBef>
              <a:spcAft>
                <a:spcPct val="0"/>
              </a:spcAft>
              <a:buClr>
                <a:srgbClr val="A28E6A"/>
              </a:buClr>
              <a:buChar char="o"/>
              <a:defRPr sz="2000">
                <a:solidFill>
                  <a:schemeClr val="tx1"/>
                </a:solidFill>
                <a:latin typeface="Perpetua" pitchFamily="18" charset="0"/>
              </a:defRPr>
            </a:lvl7pPr>
            <a:lvl8pPr marL="3429000" indent="-228600" eaLnBrk="0" fontAlgn="base" hangingPunct="0">
              <a:spcBef>
                <a:spcPts val="375"/>
              </a:spcBef>
              <a:spcAft>
                <a:spcPct val="0"/>
              </a:spcAft>
              <a:buClr>
                <a:srgbClr val="A28E6A"/>
              </a:buClr>
              <a:buChar char="o"/>
              <a:defRPr sz="2000">
                <a:solidFill>
                  <a:schemeClr val="tx1"/>
                </a:solidFill>
                <a:latin typeface="Perpetua" pitchFamily="18" charset="0"/>
              </a:defRPr>
            </a:lvl8pPr>
            <a:lvl9pPr marL="3886200" indent="-228600" eaLnBrk="0" fontAlgn="base" hangingPunct="0">
              <a:spcBef>
                <a:spcPts val="375"/>
              </a:spcBef>
              <a:spcAft>
                <a:spcPct val="0"/>
              </a:spcAft>
              <a:buClr>
                <a:srgbClr val="A28E6A"/>
              </a:buClr>
              <a:buChar char="o"/>
              <a:defRPr sz="2000">
                <a:solidFill>
                  <a:schemeClr val="tx1"/>
                </a:solidFill>
                <a:latin typeface="Perpetua" pitchFamily="18" charset="0"/>
              </a:defRPr>
            </a:lvl9pPr>
          </a:lstStyle>
          <a:p>
            <a:pPr>
              <a:spcBef>
                <a:spcPct val="0"/>
              </a:spcBef>
              <a:buClrTx/>
              <a:buSzTx/>
              <a:buFontTx/>
              <a:buNone/>
            </a:pPr>
            <a:fld id="{B6515C1E-26EC-4BF1-A0C3-B1DD7153F6C5}" type="slidenum">
              <a:rPr lang="en-US" altLang="en-US" sz="1400">
                <a:solidFill>
                  <a:srgbClr val="FFFFFF"/>
                </a:solidFill>
                <a:latin typeface="Franklin Gothic Book" pitchFamily="34" charset="0"/>
              </a:rPr>
              <a:pPr>
                <a:spcBef>
                  <a:spcPct val="0"/>
                </a:spcBef>
                <a:buClrTx/>
                <a:buSzTx/>
                <a:buFontTx/>
                <a:buNone/>
              </a:pPr>
              <a:t>23</a:t>
            </a:fld>
            <a:endParaRPr lang="en-US" altLang="en-US" sz="1400">
              <a:solidFill>
                <a:srgbClr val="FFFFFF"/>
              </a:solidFill>
              <a:latin typeface="Franklin Gothic Book" pitchFamily="34" charset="0"/>
            </a:endParaRPr>
          </a:p>
        </p:txBody>
      </p:sp>
      <p:sp>
        <p:nvSpPr>
          <p:cNvPr id="32773" name="Rectangle 6"/>
          <p:cNvSpPr>
            <a:spLocks noChangeArrowheads="1"/>
          </p:cNvSpPr>
          <p:nvPr/>
        </p:nvSpPr>
        <p:spPr bwMode="auto">
          <a:xfrm>
            <a:off x="2057400" y="438150"/>
            <a:ext cx="6553200" cy="19620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ts val="575"/>
              </a:spcBef>
              <a:buClr>
                <a:schemeClr val="accent1"/>
              </a:buClr>
              <a:buSzPct val="85000"/>
              <a:buFont typeface="Wingdings 2" pitchFamily="18" charset="2"/>
              <a:buChar char=""/>
              <a:defRPr sz="2600">
                <a:solidFill>
                  <a:schemeClr val="tx1"/>
                </a:solidFill>
                <a:latin typeface="Perpetua" pitchFamily="18" charset="0"/>
              </a:defRPr>
            </a:lvl1pPr>
            <a:lvl2pPr marL="742950" indent="-285750">
              <a:spcBef>
                <a:spcPts val="375"/>
              </a:spcBef>
              <a:buClr>
                <a:schemeClr val="accent2"/>
              </a:buClr>
              <a:buSzPct val="85000"/>
              <a:buFont typeface="Wingdings 2" pitchFamily="18" charset="2"/>
              <a:buChar char=""/>
              <a:defRPr sz="2400">
                <a:solidFill>
                  <a:schemeClr val="tx1"/>
                </a:solidFill>
                <a:latin typeface="Perpetua" pitchFamily="18" charset="0"/>
              </a:defRPr>
            </a:lvl2pPr>
            <a:lvl3pPr marL="1143000" indent="-228600">
              <a:spcBef>
                <a:spcPts val="375"/>
              </a:spcBef>
              <a:buClr>
                <a:srgbClr val="E6B1AB"/>
              </a:buClr>
              <a:buSzPct val="85000"/>
              <a:buFont typeface="Wingdings 2" pitchFamily="18" charset="2"/>
              <a:buChar char=""/>
              <a:defRPr sz="2000">
                <a:solidFill>
                  <a:schemeClr val="tx1"/>
                </a:solidFill>
                <a:latin typeface="Perpetua" pitchFamily="18" charset="0"/>
              </a:defRPr>
            </a:lvl3pPr>
            <a:lvl4pPr marL="1600200" indent="-228600">
              <a:spcBef>
                <a:spcPts val="375"/>
              </a:spcBef>
              <a:buClr>
                <a:srgbClr val="A28E6A"/>
              </a:buClr>
              <a:buSzPct val="80000"/>
              <a:buFont typeface="Wingdings 2" pitchFamily="18" charset="2"/>
              <a:buChar char=""/>
              <a:defRPr sz="2000">
                <a:solidFill>
                  <a:schemeClr val="tx1"/>
                </a:solidFill>
                <a:latin typeface="Perpetua" pitchFamily="18" charset="0"/>
              </a:defRPr>
            </a:lvl4pPr>
            <a:lvl5pPr marL="2057400" indent="-228600">
              <a:spcBef>
                <a:spcPts val="375"/>
              </a:spcBef>
              <a:buClr>
                <a:srgbClr val="A28E6A"/>
              </a:buClr>
              <a:buChar char="o"/>
              <a:defRPr sz="2000">
                <a:solidFill>
                  <a:schemeClr val="tx1"/>
                </a:solidFill>
                <a:latin typeface="Perpetua" pitchFamily="18" charset="0"/>
              </a:defRPr>
            </a:lvl5pPr>
            <a:lvl6pPr marL="2514600" indent="-228600" eaLnBrk="0" fontAlgn="base" hangingPunct="0">
              <a:spcBef>
                <a:spcPts val="375"/>
              </a:spcBef>
              <a:spcAft>
                <a:spcPct val="0"/>
              </a:spcAft>
              <a:buClr>
                <a:srgbClr val="A28E6A"/>
              </a:buClr>
              <a:buChar char="o"/>
              <a:defRPr sz="2000">
                <a:solidFill>
                  <a:schemeClr val="tx1"/>
                </a:solidFill>
                <a:latin typeface="Perpetua" pitchFamily="18" charset="0"/>
              </a:defRPr>
            </a:lvl6pPr>
            <a:lvl7pPr marL="2971800" indent="-228600" eaLnBrk="0" fontAlgn="base" hangingPunct="0">
              <a:spcBef>
                <a:spcPts val="375"/>
              </a:spcBef>
              <a:spcAft>
                <a:spcPct val="0"/>
              </a:spcAft>
              <a:buClr>
                <a:srgbClr val="A28E6A"/>
              </a:buClr>
              <a:buChar char="o"/>
              <a:defRPr sz="2000">
                <a:solidFill>
                  <a:schemeClr val="tx1"/>
                </a:solidFill>
                <a:latin typeface="Perpetua" pitchFamily="18" charset="0"/>
              </a:defRPr>
            </a:lvl7pPr>
            <a:lvl8pPr marL="3429000" indent="-228600" eaLnBrk="0" fontAlgn="base" hangingPunct="0">
              <a:spcBef>
                <a:spcPts val="375"/>
              </a:spcBef>
              <a:spcAft>
                <a:spcPct val="0"/>
              </a:spcAft>
              <a:buClr>
                <a:srgbClr val="A28E6A"/>
              </a:buClr>
              <a:buChar char="o"/>
              <a:defRPr sz="2000">
                <a:solidFill>
                  <a:schemeClr val="tx1"/>
                </a:solidFill>
                <a:latin typeface="Perpetua" pitchFamily="18" charset="0"/>
              </a:defRPr>
            </a:lvl8pPr>
            <a:lvl9pPr marL="3886200" indent="-228600" eaLnBrk="0" fontAlgn="base" hangingPunct="0">
              <a:spcBef>
                <a:spcPts val="375"/>
              </a:spcBef>
              <a:spcAft>
                <a:spcPct val="0"/>
              </a:spcAft>
              <a:buClr>
                <a:srgbClr val="A28E6A"/>
              </a:buClr>
              <a:buChar char="o"/>
              <a:defRPr sz="2000">
                <a:solidFill>
                  <a:schemeClr val="tx1"/>
                </a:solidFill>
                <a:latin typeface="Perpetua" pitchFamily="18" charset="0"/>
              </a:defRPr>
            </a:lvl9pPr>
          </a:lstStyle>
          <a:p>
            <a:pPr eaLnBrk="1" hangingPunct="1">
              <a:spcBef>
                <a:spcPct val="0"/>
              </a:spcBef>
              <a:buClrTx/>
              <a:buSzTx/>
              <a:buFontTx/>
              <a:buNone/>
            </a:pPr>
            <a:r>
              <a:rPr lang="en-US" altLang="en-US" sz="1200" dirty="0">
                <a:latin typeface="Arial" pitchFamily="34" charset="0"/>
                <a:hlinkClick r:id="rId3"/>
              </a:rPr>
              <a:t>9/11 Flashback: US </a:t>
            </a:r>
            <a:r>
              <a:rPr lang="en-US" altLang="en-US" sz="1200" b="1" dirty="0">
                <a:latin typeface="Arial" pitchFamily="34" charset="0"/>
                <a:hlinkClick r:id="rId3"/>
              </a:rPr>
              <a:t>Flight Schools</a:t>
            </a:r>
            <a:r>
              <a:rPr lang="en-US" altLang="en-US" sz="1200" dirty="0">
                <a:latin typeface="Arial" pitchFamily="34" charset="0"/>
                <a:hlinkClick r:id="rId3"/>
              </a:rPr>
              <a:t> Still Unknowingly Training </a:t>
            </a:r>
            <a:r>
              <a:rPr lang="en-US" altLang="en-US" sz="1200" b="1" dirty="0">
                <a:latin typeface="Arial" pitchFamily="34" charset="0"/>
                <a:hlinkClick r:id="rId3"/>
              </a:rPr>
              <a:t>...</a:t>
            </a:r>
            <a:endParaRPr lang="en-US" altLang="en-US" sz="1200" dirty="0">
              <a:latin typeface="Arial" pitchFamily="34" charset="0"/>
            </a:endParaRPr>
          </a:p>
          <a:p>
            <a:pPr eaLnBrk="1" hangingPunct="1">
              <a:spcBef>
                <a:spcPct val="0"/>
              </a:spcBef>
              <a:buClrTx/>
              <a:buSzTx/>
              <a:buFontTx/>
              <a:buNone/>
            </a:pPr>
            <a:r>
              <a:rPr lang="en-US" altLang="en-US" sz="1050" dirty="0">
                <a:latin typeface="Arial" pitchFamily="34" charset="0"/>
              </a:rPr>
              <a:t>Jul 18, 2012 – More than a decade after the Sept. 11, 2001 </a:t>
            </a:r>
            <a:r>
              <a:rPr lang="en-US" altLang="en-US" sz="1050" b="1" dirty="0">
                <a:latin typeface="Arial" pitchFamily="34" charset="0"/>
              </a:rPr>
              <a:t>terror</a:t>
            </a:r>
            <a:r>
              <a:rPr lang="en-US" altLang="en-US" sz="1050" dirty="0">
                <a:latin typeface="Arial" pitchFamily="34" charset="0"/>
              </a:rPr>
              <a:t> attacks claimed the lives of nearly 3000 Americans, thousands of foreign </a:t>
            </a:r>
            <a:r>
              <a:rPr lang="en-US" altLang="en-US" sz="1050" b="1" dirty="0">
                <a:latin typeface="Arial" pitchFamily="34" charset="0"/>
              </a:rPr>
              <a:t>flight</a:t>
            </a:r>
            <a:r>
              <a:rPr lang="en-US" altLang="en-US" sz="1050" dirty="0">
                <a:latin typeface="Arial" pitchFamily="34" charset="0"/>
              </a:rPr>
              <a:t> students are </a:t>
            </a:r>
            <a:r>
              <a:rPr lang="en-US" altLang="en-US" sz="1050" b="1" dirty="0">
                <a:latin typeface="Arial" pitchFamily="34" charset="0"/>
              </a:rPr>
              <a:t>...</a:t>
            </a:r>
            <a:endParaRPr lang="en-US" altLang="en-US" sz="1050" dirty="0">
              <a:latin typeface="Arial" pitchFamily="34" charset="0"/>
            </a:endParaRPr>
          </a:p>
          <a:p>
            <a:pPr eaLnBrk="1" hangingPunct="1">
              <a:spcBef>
                <a:spcPct val="0"/>
              </a:spcBef>
              <a:buClrTx/>
              <a:buSzTx/>
              <a:buFontTx/>
              <a:buNone/>
            </a:pPr>
            <a:r>
              <a:rPr lang="en-US" altLang="en-US" sz="1200" dirty="0">
                <a:latin typeface="Arial" pitchFamily="34" charset="0"/>
                <a:hlinkClick r:id="rId4"/>
              </a:rPr>
              <a:t>FBI Knew </a:t>
            </a:r>
            <a:r>
              <a:rPr lang="en-US" altLang="en-US" sz="1200" b="1" dirty="0">
                <a:latin typeface="Arial" pitchFamily="34" charset="0"/>
                <a:hlinkClick r:id="rId4"/>
              </a:rPr>
              <a:t>Terrorists</a:t>
            </a:r>
            <a:r>
              <a:rPr lang="en-US" altLang="en-US" sz="1200" dirty="0">
                <a:latin typeface="Arial" pitchFamily="34" charset="0"/>
                <a:hlinkClick r:id="rId4"/>
              </a:rPr>
              <a:t> Were Using </a:t>
            </a:r>
            <a:r>
              <a:rPr lang="en-US" altLang="en-US" sz="1200" b="1" dirty="0">
                <a:latin typeface="Arial" pitchFamily="34" charset="0"/>
                <a:hlinkClick r:id="rId4"/>
              </a:rPr>
              <a:t>Flight Schools</a:t>
            </a:r>
            <a:r>
              <a:rPr lang="en-US" altLang="en-US" sz="1200" dirty="0">
                <a:latin typeface="Arial" pitchFamily="34" charset="0"/>
                <a:hlinkClick r:id="rId4"/>
              </a:rPr>
              <a:t> </a:t>
            </a:r>
            <a:endParaRPr lang="en-US" altLang="en-US" sz="1200" dirty="0">
              <a:latin typeface="Arial" pitchFamily="34" charset="0"/>
            </a:endParaRPr>
          </a:p>
          <a:p>
            <a:pPr eaLnBrk="1" hangingPunct="1">
              <a:spcBef>
                <a:spcPct val="0"/>
              </a:spcBef>
              <a:buClrTx/>
              <a:buSzTx/>
              <a:buFontTx/>
              <a:buNone/>
            </a:pPr>
            <a:r>
              <a:rPr lang="en-US" altLang="en-US" sz="1050" dirty="0">
                <a:latin typeface="Arial" pitchFamily="34" charset="0"/>
              </a:rPr>
              <a:t>Federal authorities have been aware for years that  suspected </a:t>
            </a:r>
            <a:r>
              <a:rPr lang="en-US" altLang="en-US" sz="1050" b="1" dirty="0">
                <a:latin typeface="Arial" pitchFamily="34" charset="0"/>
              </a:rPr>
              <a:t>terrorists</a:t>
            </a:r>
            <a:r>
              <a:rPr lang="en-US" altLang="en-US" sz="1050" dirty="0">
                <a:latin typeface="Arial" pitchFamily="34" charset="0"/>
              </a:rPr>
              <a:t> with ties to Osama bin Laden were receiving </a:t>
            </a:r>
            <a:r>
              <a:rPr lang="en-US" altLang="en-US" sz="1050" b="1" dirty="0">
                <a:latin typeface="Arial" pitchFamily="34" charset="0"/>
              </a:rPr>
              <a:t>flight training</a:t>
            </a:r>
            <a:r>
              <a:rPr lang="en-US" altLang="en-US" sz="1050" dirty="0">
                <a:latin typeface="Arial" pitchFamily="34" charset="0"/>
              </a:rPr>
              <a:t> at schools in the United States </a:t>
            </a:r>
            <a:r>
              <a:rPr lang="en-US" altLang="en-US" sz="1050" b="1" dirty="0">
                <a:latin typeface="Arial" pitchFamily="34" charset="0"/>
              </a:rPr>
              <a:t>...</a:t>
            </a:r>
            <a:endParaRPr lang="en-US" altLang="en-US" sz="1050" dirty="0">
              <a:latin typeface="Arial" pitchFamily="34" charset="0"/>
            </a:endParaRPr>
          </a:p>
          <a:p>
            <a:pPr eaLnBrk="1" hangingPunct="1">
              <a:spcBef>
                <a:spcPct val="0"/>
              </a:spcBef>
              <a:buClrTx/>
              <a:buSzTx/>
              <a:buFontTx/>
              <a:buNone/>
            </a:pPr>
            <a:r>
              <a:rPr lang="en-US" altLang="en-US" sz="1200" dirty="0">
                <a:latin typeface="Arial" pitchFamily="34" charset="0"/>
                <a:hlinkClick r:id="rId5"/>
              </a:rPr>
              <a:t>Homeland Security: Are US </a:t>
            </a:r>
            <a:r>
              <a:rPr lang="en-US" altLang="en-US" sz="1200" b="1" dirty="0">
                <a:latin typeface="Arial" pitchFamily="34" charset="0"/>
                <a:hlinkClick r:id="rId5"/>
              </a:rPr>
              <a:t>flight schools</a:t>
            </a:r>
            <a:r>
              <a:rPr lang="en-US" altLang="en-US" sz="1200" dirty="0">
                <a:latin typeface="Arial" pitchFamily="34" charset="0"/>
                <a:hlinkClick r:id="rId5"/>
              </a:rPr>
              <a:t> still training </a:t>
            </a:r>
            <a:r>
              <a:rPr lang="en-US" altLang="en-US" sz="1200" b="1" dirty="0">
                <a:latin typeface="Arial" pitchFamily="34" charset="0"/>
                <a:hlinkClick r:id="rId5"/>
              </a:rPr>
              <a:t>terrorists</a:t>
            </a:r>
            <a:r>
              <a:rPr lang="en-US" altLang="en-US" sz="1200" dirty="0">
                <a:latin typeface="Arial" pitchFamily="34" charset="0"/>
                <a:hlinkClick r:id="rId5"/>
              </a:rPr>
              <a:t> </a:t>
            </a:r>
            <a:r>
              <a:rPr lang="en-US" altLang="en-US" sz="1200" b="1" dirty="0">
                <a:latin typeface="Arial" pitchFamily="34" charset="0"/>
                <a:hlinkClick r:id="rId5"/>
              </a:rPr>
              <a:t>...</a:t>
            </a:r>
            <a:endParaRPr lang="en-US" altLang="en-US" sz="1200" dirty="0">
              <a:latin typeface="Arial" pitchFamily="34" charset="0"/>
            </a:endParaRPr>
          </a:p>
          <a:p>
            <a:pPr eaLnBrk="1" hangingPunct="1">
              <a:spcBef>
                <a:spcPct val="0"/>
              </a:spcBef>
              <a:buClrTx/>
              <a:buSzTx/>
              <a:buFontTx/>
              <a:buNone/>
            </a:pPr>
            <a:r>
              <a:rPr lang="en-US" altLang="en-US" sz="1050" dirty="0">
                <a:latin typeface="Arial" pitchFamily="34" charset="0"/>
              </a:rPr>
              <a:t>Congress is investigating reports that foreign nationals </a:t>
            </a:r>
            <a:r>
              <a:rPr lang="en-US" altLang="en-US" sz="1050" b="1" dirty="0">
                <a:latin typeface="Arial" pitchFamily="34" charset="0"/>
              </a:rPr>
              <a:t>training</a:t>
            </a:r>
            <a:r>
              <a:rPr lang="en-US" altLang="en-US" sz="1050" dirty="0">
                <a:latin typeface="Arial" pitchFamily="34" charset="0"/>
              </a:rPr>
              <a:t> to fly planes in the US were not properly vetted or are in the country on </a:t>
            </a:r>
            <a:r>
              <a:rPr lang="en-US" altLang="en-US" sz="1050" b="1" dirty="0">
                <a:latin typeface="Arial" pitchFamily="34" charset="0"/>
              </a:rPr>
              <a:t>...</a:t>
            </a:r>
            <a:endParaRPr lang="en-US" altLang="en-US" sz="1050" dirty="0">
              <a:latin typeface="Arial" pitchFamily="34" charset="0"/>
            </a:endParaRPr>
          </a:p>
          <a:p>
            <a:pPr eaLnBrk="1" hangingPunct="1">
              <a:spcBef>
                <a:spcPct val="0"/>
              </a:spcBef>
              <a:buClrTx/>
              <a:buSzTx/>
              <a:buFontTx/>
              <a:buNone/>
            </a:pPr>
            <a:r>
              <a:rPr lang="en-US" altLang="en-US" sz="1200" dirty="0">
                <a:latin typeface="Arial" pitchFamily="34" charset="0"/>
                <a:hlinkClick r:id="rId6"/>
              </a:rPr>
              <a:t>Congressional hearing reveals </a:t>
            </a:r>
            <a:r>
              <a:rPr lang="en-US" altLang="en-US" sz="1200" b="1" dirty="0">
                <a:latin typeface="Arial" pitchFamily="34" charset="0"/>
                <a:hlinkClick r:id="rId6"/>
              </a:rPr>
              <a:t>flight school</a:t>
            </a:r>
            <a:r>
              <a:rPr lang="en-US" altLang="en-US" sz="1200" dirty="0">
                <a:latin typeface="Arial" pitchFamily="34" charset="0"/>
                <a:hlinkClick r:id="rId6"/>
              </a:rPr>
              <a:t> security loophole - Los </a:t>
            </a:r>
            <a:r>
              <a:rPr lang="en-US" altLang="en-US" sz="1200" b="1" dirty="0">
                <a:latin typeface="Arial" pitchFamily="34" charset="0"/>
                <a:hlinkClick r:id="rId6"/>
              </a:rPr>
              <a:t>...</a:t>
            </a:r>
            <a:endParaRPr lang="en-US" altLang="en-US" sz="1200" b="1" dirty="0">
              <a:latin typeface="Arial" pitchFamily="34" charset="0"/>
            </a:endParaRPr>
          </a:p>
          <a:p>
            <a:pPr eaLnBrk="1" hangingPunct="1">
              <a:spcBef>
                <a:spcPct val="0"/>
              </a:spcBef>
              <a:buClrTx/>
              <a:buSzTx/>
              <a:buFontTx/>
              <a:buNone/>
            </a:pPr>
            <a:r>
              <a:rPr lang="en-US" altLang="en-US" sz="1050" dirty="0">
                <a:latin typeface="Arial" pitchFamily="34" charset="0"/>
              </a:rPr>
              <a:t>U.S. citizens are screened against </a:t>
            </a:r>
            <a:r>
              <a:rPr lang="en-US" altLang="en-US" sz="1050" b="1" dirty="0">
                <a:latin typeface="Arial" pitchFamily="34" charset="0"/>
              </a:rPr>
              <a:t>terrorism</a:t>
            </a:r>
            <a:r>
              <a:rPr lang="en-US" altLang="en-US" sz="1050" dirty="0">
                <a:latin typeface="Arial" pitchFamily="34" charset="0"/>
              </a:rPr>
              <a:t> databases only after </a:t>
            </a:r>
            <a:r>
              <a:rPr lang="en-US" altLang="en-US" sz="1050" b="1" dirty="0">
                <a:latin typeface="Arial" pitchFamily="34" charset="0"/>
              </a:rPr>
              <a:t>flight training</a:t>
            </a:r>
            <a:r>
              <a:rPr lang="en-US" altLang="en-US" sz="1050" dirty="0">
                <a:latin typeface="Arial" pitchFamily="34" charset="0"/>
              </a:rPr>
              <a:t>, </a:t>
            </a:r>
            <a:r>
              <a:rPr lang="en-US" altLang="en-US" sz="1050" dirty="0" smtClean="0">
                <a:latin typeface="Arial" pitchFamily="34" charset="0"/>
              </a:rPr>
              <a:t>when</a:t>
            </a:r>
            <a:endParaRPr lang="en-US" altLang="en-US" sz="1050" dirty="0">
              <a:latin typeface="Arial" pitchFamily="34" charset="0"/>
            </a:endParaRPr>
          </a:p>
        </p:txBody>
      </p:sp>
      <p:pic>
        <p:nvPicPr>
          <p:cNvPr id="32774" name="Picture 19" descr="C:\Documents and Settings\chen\Local Settings\Temporary Internet Files\Content.IE5\886C6PZ3\MC900361264[1].wmf"/>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52401" y="857250"/>
            <a:ext cx="1984375" cy="12834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 name="Down Arrow 21"/>
          <p:cNvSpPr/>
          <p:nvPr/>
        </p:nvSpPr>
        <p:spPr>
          <a:xfrm>
            <a:off x="3657600" y="2400300"/>
            <a:ext cx="381000" cy="400050"/>
          </a:xfrm>
          <a:prstGeom prst="downArrow">
            <a:avLst/>
          </a:prstGeom>
          <a:noFill/>
          <a:ln w="38100"/>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a:p>
        </p:txBody>
      </p:sp>
      <p:sp>
        <p:nvSpPr>
          <p:cNvPr id="32776" name="Rectangle 22"/>
          <p:cNvSpPr>
            <a:spLocks noChangeArrowheads="1"/>
          </p:cNvSpPr>
          <p:nvPr/>
        </p:nvSpPr>
        <p:spPr bwMode="auto">
          <a:xfrm>
            <a:off x="4038600" y="2408635"/>
            <a:ext cx="422423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ts val="575"/>
              </a:spcBef>
              <a:buClr>
                <a:schemeClr val="accent1"/>
              </a:buClr>
              <a:buSzPct val="85000"/>
              <a:buFont typeface="Wingdings 2" pitchFamily="18" charset="2"/>
              <a:buChar char=""/>
              <a:defRPr sz="2600">
                <a:solidFill>
                  <a:schemeClr val="tx1"/>
                </a:solidFill>
                <a:latin typeface="Perpetua" pitchFamily="18" charset="0"/>
              </a:defRPr>
            </a:lvl1pPr>
            <a:lvl2pPr marL="742950" indent="-285750">
              <a:spcBef>
                <a:spcPts val="375"/>
              </a:spcBef>
              <a:buClr>
                <a:schemeClr val="accent2"/>
              </a:buClr>
              <a:buSzPct val="85000"/>
              <a:buFont typeface="Wingdings 2" pitchFamily="18" charset="2"/>
              <a:buChar char=""/>
              <a:defRPr sz="2400">
                <a:solidFill>
                  <a:schemeClr val="tx1"/>
                </a:solidFill>
                <a:latin typeface="Perpetua" pitchFamily="18" charset="0"/>
              </a:defRPr>
            </a:lvl2pPr>
            <a:lvl3pPr marL="1143000" indent="-228600">
              <a:spcBef>
                <a:spcPts val="375"/>
              </a:spcBef>
              <a:buClr>
                <a:srgbClr val="E6B1AB"/>
              </a:buClr>
              <a:buSzPct val="85000"/>
              <a:buFont typeface="Wingdings 2" pitchFamily="18" charset="2"/>
              <a:buChar char=""/>
              <a:defRPr sz="2000">
                <a:solidFill>
                  <a:schemeClr val="tx1"/>
                </a:solidFill>
                <a:latin typeface="Perpetua" pitchFamily="18" charset="0"/>
              </a:defRPr>
            </a:lvl3pPr>
            <a:lvl4pPr marL="1600200" indent="-228600">
              <a:spcBef>
                <a:spcPts val="375"/>
              </a:spcBef>
              <a:buClr>
                <a:srgbClr val="A28E6A"/>
              </a:buClr>
              <a:buSzPct val="80000"/>
              <a:buFont typeface="Wingdings 2" pitchFamily="18" charset="2"/>
              <a:buChar char=""/>
              <a:defRPr sz="2000">
                <a:solidFill>
                  <a:schemeClr val="tx1"/>
                </a:solidFill>
                <a:latin typeface="Perpetua" pitchFamily="18" charset="0"/>
              </a:defRPr>
            </a:lvl4pPr>
            <a:lvl5pPr marL="2057400" indent="-228600">
              <a:spcBef>
                <a:spcPts val="375"/>
              </a:spcBef>
              <a:buClr>
                <a:srgbClr val="A28E6A"/>
              </a:buClr>
              <a:buChar char="o"/>
              <a:defRPr sz="2000">
                <a:solidFill>
                  <a:schemeClr val="tx1"/>
                </a:solidFill>
                <a:latin typeface="Perpetua" pitchFamily="18" charset="0"/>
              </a:defRPr>
            </a:lvl5pPr>
            <a:lvl6pPr marL="2514600" indent="-228600" eaLnBrk="0" fontAlgn="base" hangingPunct="0">
              <a:spcBef>
                <a:spcPts val="375"/>
              </a:spcBef>
              <a:spcAft>
                <a:spcPct val="0"/>
              </a:spcAft>
              <a:buClr>
                <a:srgbClr val="A28E6A"/>
              </a:buClr>
              <a:buChar char="o"/>
              <a:defRPr sz="2000">
                <a:solidFill>
                  <a:schemeClr val="tx1"/>
                </a:solidFill>
                <a:latin typeface="Perpetua" pitchFamily="18" charset="0"/>
              </a:defRPr>
            </a:lvl6pPr>
            <a:lvl7pPr marL="2971800" indent="-228600" eaLnBrk="0" fontAlgn="base" hangingPunct="0">
              <a:spcBef>
                <a:spcPts val="375"/>
              </a:spcBef>
              <a:spcAft>
                <a:spcPct val="0"/>
              </a:spcAft>
              <a:buClr>
                <a:srgbClr val="A28E6A"/>
              </a:buClr>
              <a:buChar char="o"/>
              <a:defRPr sz="2000">
                <a:solidFill>
                  <a:schemeClr val="tx1"/>
                </a:solidFill>
                <a:latin typeface="Perpetua" pitchFamily="18" charset="0"/>
              </a:defRPr>
            </a:lvl7pPr>
            <a:lvl8pPr marL="3429000" indent="-228600" eaLnBrk="0" fontAlgn="base" hangingPunct="0">
              <a:spcBef>
                <a:spcPts val="375"/>
              </a:spcBef>
              <a:spcAft>
                <a:spcPct val="0"/>
              </a:spcAft>
              <a:buClr>
                <a:srgbClr val="A28E6A"/>
              </a:buClr>
              <a:buChar char="o"/>
              <a:defRPr sz="2000">
                <a:solidFill>
                  <a:schemeClr val="tx1"/>
                </a:solidFill>
                <a:latin typeface="Perpetua" pitchFamily="18" charset="0"/>
              </a:defRPr>
            </a:lvl8pPr>
            <a:lvl9pPr marL="3886200" indent="-228600" eaLnBrk="0" fontAlgn="base" hangingPunct="0">
              <a:spcBef>
                <a:spcPts val="375"/>
              </a:spcBef>
              <a:spcAft>
                <a:spcPct val="0"/>
              </a:spcAft>
              <a:buClr>
                <a:srgbClr val="A28E6A"/>
              </a:buClr>
              <a:buChar char="o"/>
              <a:defRPr sz="2000">
                <a:solidFill>
                  <a:schemeClr val="tx1"/>
                </a:solidFill>
                <a:latin typeface="Perpetua" pitchFamily="18" charset="0"/>
              </a:defRPr>
            </a:lvl9pPr>
          </a:lstStyle>
          <a:p>
            <a:pPr eaLnBrk="1" hangingPunct="1">
              <a:spcBef>
                <a:spcPct val="0"/>
              </a:spcBef>
              <a:buClrTx/>
              <a:buSzTx/>
              <a:buFontTx/>
              <a:buNone/>
            </a:pPr>
            <a:r>
              <a:rPr lang="en-US" altLang="en-US" sz="1800">
                <a:latin typeface="Arial" pitchFamily="34" charset="0"/>
              </a:rPr>
              <a:t>“Muhammad Atta”, “Atta”, “Muhammad”</a:t>
            </a:r>
          </a:p>
        </p:txBody>
      </p:sp>
      <p:sp>
        <p:nvSpPr>
          <p:cNvPr id="24" name="Rectangle 23"/>
          <p:cNvSpPr>
            <a:spLocks noChangeArrowheads="1"/>
          </p:cNvSpPr>
          <p:nvPr/>
        </p:nvSpPr>
        <p:spPr bwMode="auto">
          <a:xfrm>
            <a:off x="228600" y="2743200"/>
            <a:ext cx="8382000" cy="17543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a:spcBef>
                <a:spcPts val="575"/>
              </a:spcBef>
              <a:buClr>
                <a:schemeClr val="accent1"/>
              </a:buClr>
              <a:buSzPct val="85000"/>
              <a:buFont typeface="Wingdings 2" pitchFamily="18" charset="2"/>
              <a:buChar char=""/>
              <a:defRPr sz="2600">
                <a:solidFill>
                  <a:schemeClr val="tx1"/>
                </a:solidFill>
                <a:latin typeface="Perpetua" pitchFamily="18" charset="0"/>
              </a:defRPr>
            </a:lvl1pPr>
            <a:lvl2pPr marL="742950" indent="-285750">
              <a:spcBef>
                <a:spcPts val="375"/>
              </a:spcBef>
              <a:buClr>
                <a:schemeClr val="accent2"/>
              </a:buClr>
              <a:buSzPct val="85000"/>
              <a:buFont typeface="Wingdings 2" pitchFamily="18" charset="2"/>
              <a:buChar char=""/>
              <a:defRPr sz="2400">
                <a:solidFill>
                  <a:schemeClr val="tx1"/>
                </a:solidFill>
                <a:latin typeface="Perpetua" pitchFamily="18" charset="0"/>
              </a:defRPr>
            </a:lvl2pPr>
            <a:lvl3pPr marL="1143000" indent="-228600">
              <a:spcBef>
                <a:spcPts val="375"/>
              </a:spcBef>
              <a:buClr>
                <a:srgbClr val="E6B1AB"/>
              </a:buClr>
              <a:buSzPct val="85000"/>
              <a:buFont typeface="Wingdings 2" pitchFamily="18" charset="2"/>
              <a:buChar char=""/>
              <a:defRPr sz="2000">
                <a:solidFill>
                  <a:schemeClr val="tx1"/>
                </a:solidFill>
                <a:latin typeface="Perpetua" pitchFamily="18" charset="0"/>
              </a:defRPr>
            </a:lvl3pPr>
            <a:lvl4pPr marL="1600200" indent="-228600">
              <a:spcBef>
                <a:spcPts val="375"/>
              </a:spcBef>
              <a:buClr>
                <a:srgbClr val="A28E6A"/>
              </a:buClr>
              <a:buSzPct val="80000"/>
              <a:buFont typeface="Wingdings 2" pitchFamily="18" charset="2"/>
              <a:buChar char=""/>
              <a:defRPr sz="2000">
                <a:solidFill>
                  <a:schemeClr val="tx1"/>
                </a:solidFill>
                <a:latin typeface="Perpetua" pitchFamily="18" charset="0"/>
              </a:defRPr>
            </a:lvl4pPr>
            <a:lvl5pPr marL="2057400" indent="-228600">
              <a:spcBef>
                <a:spcPts val="375"/>
              </a:spcBef>
              <a:buClr>
                <a:srgbClr val="A28E6A"/>
              </a:buClr>
              <a:buChar char="o"/>
              <a:defRPr sz="2000">
                <a:solidFill>
                  <a:schemeClr val="tx1"/>
                </a:solidFill>
                <a:latin typeface="Perpetua" pitchFamily="18" charset="0"/>
              </a:defRPr>
            </a:lvl5pPr>
            <a:lvl6pPr marL="2514600" indent="-228600" eaLnBrk="0" fontAlgn="base" hangingPunct="0">
              <a:spcBef>
                <a:spcPts val="375"/>
              </a:spcBef>
              <a:spcAft>
                <a:spcPct val="0"/>
              </a:spcAft>
              <a:buClr>
                <a:srgbClr val="A28E6A"/>
              </a:buClr>
              <a:buChar char="o"/>
              <a:defRPr sz="2000">
                <a:solidFill>
                  <a:schemeClr val="tx1"/>
                </a:solidFill>
                <a:latin typeface="Perpetua" pitchFamily="18" charset="0"/>
              </a:defRPr>
            </a:lvl6pPr>
            <a:lvl7pPr marL="2971800" indent="-228600" eaLnBrk="0" fontAlgn="base" hangingPunct="0">
              <a:spcBef>
                <a:spcPts val="375"/>
              </a:spcBef>
              <a:spcAft>
                <a:spcPct val="0"/>
              </a:spcAft>
              <a:buClr>
                <a:srgbClr val="A28E6A"/>
              </a:buClr>
              <a:buChar char="o"/>
              <a:defRPr sz="2000">
                <a:solidFill>
                  <a:schemeClr val="tx1"/>
                </a:solidFill>
                <a:latin typeface="Perpetua" pitchFamily="18" charset="0"/>
              </a:defRPr>
            </a:lvl7pPr>
            <a:lvl8pPr marL="3429000" indent="-228600" eaLnBrk="0" fontAlgn="base" hangingPunct="0">
              <a:spcBef>
                <a:spcPts val="375"/>
              </a:spcBef>
              <a:spcAft>
                <a:spcPct val="0"/>
              </a:spcAft>
              <a:buClr>
                <a:srgbClr val="A28E6A"/>
              </a:buClr>
              <a:buChar char="o"/>
              <a:defRPr sz="2000">
                <a:solidFill>
                  <a:schemeClr val="tx1"/>
                </a:solidFill>
                <a:latin typeface="Perpetua" pitchFamily="18" charset="0"/>
              </a:defRPr>
            </a:lvl8pPr>
            <a:lvl9pPr marL="3886200" indent="-228600" eaLnBrk="0" fontAlgn="base" hangingPunct="0">
              <a:spcBef>
                <a:spcPts val="375"/>
              </a:spcBef>
              <a:spcAft>
                <a:spcPct val="0"/>
              </a:spcAft>
              <a:buClr>
                <a:srgbClr val="A28E6A"/>
              </a:buClr>
              <a:buChar char="o"/>
              <a:defRPr sz="2000">
                <a:solidFill>
                  <a:schemeClr val="tx1"/>
                </a:solidFill>
                <a:latin typeface="Perpetua" pitchFamily="18" charset="0"/>
              </a:defRPr>
            </a:lvl9pPr>
          </a:lstStyle>
          <a:p>
            <a:pPr eaLnBrk="1" hangingPunct="1">
              <a:spcBef>
                <a:spcPct val="0"/>
              </a:spcBef>
              <a:buClrTx/>
              <a:buSzTx/>
              <a:buFont typeface="Wingdings" pitchFamily="2" charset="2"/>
              <a:buChar char="Ø"/>
            </a:pPr>
            <a:r>
              <a:rPr lang="en-US" altLang="en-US" sz="1400" dirty="0">
                <a:latin typeface="Arial" pitchFamily="34" charset="0"/>
              </a:rPr>
              <a:t>Mohamed Atta sent an e-mail to the Academy of Lakeland in Florida, inquiring about flight training.</a:t>
            </a:r>
          </a:p>
          <a:p>
            <a:pPr eaLnBrk="1" hangingPunct="1">
              <a:spcBef>
                <a:spcPct val="0"/>
              </a:spcBef>
              <a:buClrTx/>
              <a:buSzTx/>
              <a:buFont typeface="Wingdings" pitchFamily="2" charset="2"/>
              <a:buChar char="Ø"/>
            </a:pPr>
            <a:r>
              <a:rPr lang="en-US" altLang="en-US" sz="1400" dirty="0">
                <a:latin typeface="Arial" pitchFamily="34" charset="0"/>
              </a:rPr>
              <a:t>On May 17,  Mohamed Atta applied for a United States visa.</a:t>
            </a:r>
          </a:p>
          <a:p>
            <a:pPr eaLnBrk="1" hangingPunct="1">
              <a:spcBef>
                <a:spcPct val="0"/>
              </a:spcBef>
              <a:buClrTx/>
              <a:buSzTx/>
              <a:buFont typeface="Wingdings" pitchFamily="2" charset="2"/>
              <a:buChar char="Ø"/>
            </a:pPr>
            <a:r>
              <a:rPr lang="en-US" altLang="en-US" sz="1400" dirty="0">
                <a:latin typeface="Arial" pitchFamily="34" charset="0"/>
              </a:rPr>
              <a:t>Atta arrived on June 3, 2000 at Newark International Airport from Prague.</a:t>
            </a:r>
          </a:p>
          <a:p>
            <a:pPr eaLnBrk="1" hangingPunct="1">
              <a:spcBef>
                <a:spcPct val="0"/>
              </a:spcBef>
              <a:buClrTx/>
              <a:buSzTx/>
              <a:buFont typeface="Wingdings" pitchFamily="2" charset="2"/>
              <a:buChar char="Ø"/>
            </a:pPr>
            <a:r>
              <a:rPr lang="en-US" altLang="en-US" sz="1400" dirty="0">
                <a:latin typeface="Arial" pitchFamily="34" charset="0"/>
              </a:rPr>
              <a:t>Atta began flight training on July 7, 2000 and continued training nearly every day.</a:t>
            </a:r>
          </a:p>
          <a:p>
            <a:pPr eaLnBrk="1" hangingPunct="1">
              <a:spcBef>
                <a:spcPct val="0"/>
              </a:spcBef>
              <a:buClrTx/>
              <a:buSzTx/>
              <a:buFont typeface="Wingdings" pitchFamily="2" charset="2"/>
              <a:buChar char="Ø"/>
            </a:pPr>
            <a:r>
              <a:rPr lang="en-US" altLang="en-US" sz="1400" dirty="0">
                <a:latin typeface="Arial" pitchFamily="34" charset="0"/>
              </a:rPr>
              <a:t>On December 22, Atta and Shehhi applied to Eagle International for large jet.</a:t>
            </a:r>
          </a:p>
          <a:p>
            <a:pPr eaLnBrk="1" hangingPunct="1">
              <a:spcBef>
                <a:spcPct val="0"/>
              </a:spcBef>
              <a:buClrTx/>
              <a:buSzTx/>
              <a:buFont typeface="Wingdings" pitchFamily="2" charset="2"/>
              <a:buChar char="Ø"/>
            </a:pPr>
            <a:r>
              <a:rPr lang="en-US" altLang="en-US" sz="1400" dirty="0">
                <a:latin typeface="Arial" pitchFamily="34" charset="0"/>
              </a:rPr>
              <a:t>On June 27, Atta flew from Fort Lauderdale to Boston, Massachusetts</a:t>
            </a:r>
          </a:p>
          <a:p>
            <a:pPr eaLnBrk="1" hangingPunct="1">
              <a:spcBef>
                <a:spcPct val="0"/>
              </a:spcBef>
              <a:buClrTx/>
              <a:buSzTx/>
              <a:buFont typeface="Wingdings" pitchFamily="2" charset="2"/>
              <a:buChar char="Ø"/>
            </a:pPr>
            <a:r>
              <a:rPr lang="en-US" altLang="en-US" sz="2000" b="1" dirty="0">
                <a:solidFill>
                  <a:srgbClr val="FF0000"/>
                </a:solidFill>
                <a:latin typeface="Arial" pitchFamily="34" charset="0"/>
              </a:rPr>
              <a:t>He doesn't really want to learn how to lift off or land.</a:t>
            </a:r>
          </a:p>
        </p:txBody>
      </p:sp>
      <p:sp>
        <p:nvSpPr>
          <p:cNvPr id="25" name="TextBox 24"/>
          <p:cNvSpPr txBox="1">
            <a:spLocks noChangeArrowheads="1"/>
          </p:cNvSpPr>
          <p:nvPr/>
        </p:nvSpPr>
        <p:spPr bwMode="auto">
          <a:xfrm>
            <a:off x="1371600" y="4457700"/>
            <a:ext cx="571500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ts val="575"/>
              </a:spcBef>
              <a:buClr>
                <a:schemeClr val="accent1"/>
              </a:buClr>
              <a:buSzPct val="85000"/>
              <a:buFont typeface="Wingdings 2" pitchFamily="18" charset="2"/>
              <a:buChar char=""/>
              <a:defRPr sz="2600">
                <a:solidFill>
                  <a:schemeClr val="tx1"/>
                </a:solidFill>
                <a:latin typeface="Perpetua" pitchFamily="18" charset="0"/>
              </a:defRPr>
            </a:lvl1pPr>
            <a:lvl2pPr marL="742950" indent="-285750">
              <a:spcBef>
                <a:spcPts val="375"/>
              </a:spcBef>
              <a:buClr>
                <a:schemeClr val="accent2"/>
              </a:buClr>
              <a:buSzPct val="85000"/>
              <a:buFont typeface="Wingdings 2" pitchFamily="18" charset="2"/>
              <a:buChar char=""/>
              <a:defRPr sz="2400">
                <a:solidFill>
                  <a:schemeClr val="tx1"/>
                </a:solidFill>
                <a:latin typeface="Perpetua" pitchFamily="18" charset="0"/>
              </a:defRPr>
            </a:lvl2pPr>
            <a:lvl3pPr marL="1143000" indent="-228600">
              <a:spcBef>
                <a:spcPts val="375"/>
              </a:spcBef>
              <a:buClr>
                <a:srgbClr val="E6B1AB"/>
              </a:buClr>
              <a:buSzPct val="85000"/>
              <a:buFont typeface="Wingdings 2" pitchFamily="18" charset="2"/>
              <a:buChar char=""/>
              <a:defRPr sz="2000">
                <a:solidFill>
                  <a:schemeClr val="tx1"/>
                </a:solidFill>
                <a:latin typeface="Perpetua" pitchFamily="18" charset="0"/>
              </a:defRPr>
            </a:lvl3pPr>
            <a:lvl4pPr marL="1600200" indent="-228600">
              <a:spcBef>
                <a:spcPts val="375"/>
              </a:spcBef>
              <a:buClr>
                <a:srgbClr val="A28E6A"/>
              </a:buClr>
              <a:buSzPct val="80000"/>
              <a:buFont typeface="Wingdings 2" pitchFamily="18" charset="2"/>
              <a:buChar char=""/>
              <a:defRPr sz="2000">
                <a:solidFill>
                  <a:schemeClr val="tx1"/>
                </a:solidFill>
                <a:latin typeface="Perpetua" pitchFamily="18" charset="0"/>
              </a:defRPr>
            </a:lvl4pPr>
            <a:lvl5pPr marL="2057400" indent="-228600">
              <a:spcBef>
                <a:spcPts val="375"/>
              </a:spcBef>
              <a:buClr>
                <a:srgbClr val="A28E6A"/>
              </a:buClr>
              <a:buChar char="o"/>
              <a:defRPr sz="2000">
                <a:solidFill>
                  <a:schemeClr val="tx1"/>
                </a:solidFill>
                <a:latin typeface="Perpetua" pitchFamily="18" charset="0"/>
              </a:defRPr>
            </a:lvl5pPr>
            <a:lvl6pPr marL="2514600" indent="-228600" eaLnBrk="0" fontAlgn="base" hangingPunct="0">
              <a:spcBef>
                <a:spcPts val="375"/>
              </a:spcBef>
              <a:spcAft>
                <a:spcPct val="0"/>
              </a:spcAft>
              <a:buClr>
                <a:srgbClr val="A28E6A"/>
              </a:buClr>
              <a:buChar char="o"/>
              <a:defRPr sz="2000">
                <a:solidFill>
                  <a:schemeClr val="tx1"/>
                </a:solidFill>
                <a:latin typeface="Perpetua" pitchFamily="18" charset="0"/>
              </a:defRPr>
            </a:lvl6pPr>
            <a:lvl7pPr marL="2971800" indent="-228600" eaLnBrk="0" fontAlgn="base" hangingPunct="0">
              <a:spcBef>
                <a:spcPts val="375"/>
              </a:spcBef>
              <a:spcAft>
                <a:spcPct val="0"/>
              </a:spcAft>
              <a:buClr>
                <a:srgbClr val="A28E6A"/>
              </a:buClr>
              <a:buChar char="o"/>
              <a:defRPr sz="2000">
                <a:solidFill>
                  <a:schemeClr val="tx1"/>
                </a:solidFill>
                <a:latin typeface="Perpetua" pitchFamily="18" charset="0"/>
              </a:defRPr>
            </a:lvl7pPr>
            <a:lvl8pPr marL="3429000" indent="-228600" eaLnBrk="0" fontAlgn="base" hangingPunct="0">
              <a:spcBef>
                <a:spcPts val="375"/>
              </a:spcBef>
              <a:spcAft>
                <a:spcPct val="0"/>
              </a:spcAft>
              <a:buClr>
                <a:srgbClr val="A28E6A"/>
              </a:buClr>
              <a:buChar char="o"/>
              <a:defRPr sz="2000">
                <a:solidFill>
                  <a:schemeClr val="tx1"/>
                </a:solidFill>
                <a:latin typeface="Perpetua" pitchFamily="18" charset="0"/>
              </a:defRPr>
            </a:lvl8pPr>
            <a:lvl9pPr marL="3886200" indent="-228600" eaLnBrk="0" fontAlgn="base" hangingPunct="0">
              <a:spcBef>
                <a:spcPts val="375"/>
              </a:spcBef>
              <a:spcAft>
                <a:spcPct val="0"/>
              </a:spcAft>
              <a:buClr>
                <a:srgbClr val="A28E6A"/>
              </a:buClr>
              <a:buChar char="o"/>
              <a:defRPr sz="2000">
                <a:solidFill>
                  <a:schemeClr val="tx1"/>
                </a:solidFill>
                <a:latin typeface="Perpetua" pitchFamily="18" charset="0"/>
              </a:defRPr>
            </a:lvl9pPr>
          </a:lstStyle>
          <a:p>
            <a:pPr eaLnBrk="1" hangingPunct="1">
              <a:spcBef>
                <a:spcPct val="0"/>
              </a:spcBef>
              <a:buClrTx/>
              <a:buSzTx/>
              <a:buFontTx/>
              <a:buNone/>
            </a:pPr>
            <a:r>
              <a:rPr lang="en-US" altLang="en-US" sz="2000" b="1">
                <a:solidFill>
                  <a:srgbClr val="0070C0"/>
                </a:solidFill>
                <a:latin typeface="Arial" pitchFamily="34" charset="0"/>
              </a:rPr>
              <a:t>Application: Intelligent Information Retrieval</a:t>
            </a:r>
          </a:p>
        </p:txBody>
      </p:sp>
    </p:spTree>
    <p:extLst>
      <p:ext uri="{BB962C8B-B14F-4D97-AF65-F5344CB8AC3E}">
        <p14:creationId xmlns:p14="http://schemas.microsoft.com/office/powerpoint/2010/main" val="1304742064"/>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 presetClass="entr" presetSubtype="10" fill="hold" nodeType="clickEffect">
                                  <p:stCondLst>
                                    <p:cond delay="0"/>
                                  </p:stCondLst>
                                  <p:childTnLst>
                                    <p:set>
                                      <p:cBhvr>
                                        <p:cTn id="6" dur="1" fill="hold">
                                          <p:stCondLst>
                                            <p:cond delay="0"/>
                                          </p:stCondLst>
                                        </p:cTn>
                                        <p:tgtEl>
                                          <p:spTgt spid="24">
                                            <p:txEl>
                                              <p:pRg st="6" end="6"/>
                                            </p:txEl>
                                          </p:spTgt>
                                        </p:tgtEl>
                                        <p:attrNameLst>
                                          <p:attrName>style.visibility</p:attrName>
                                        </p:attrNameLst>
                                      </p:cBhvr>
                                      <p:to>
                                        <p:strVal val="visible"/>
                                      </p:to>
                                    </p:set>
                                    <p:animEffect transition="in" filter="checkerboard(across)">
                                      <p:cBhvr>
                                        <p:cTn id="7" dur="500"/>
                                        <p:tgtEl>
                                          <p:spTgt spid="24">
                                            <p:txEl>
                                              <p:pRg st="6" end="6"/>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25"/>
                                        </p:tgtEl>
                                        <p:attrNameLst>
                                          <p:attrName>style.visibility</p:attrName>
                                        </p:attrNameLst>
                                      </p:cBhvr>
                                      <p:to>
                                        <p:strVal val="visible"/>
                                      </p:to>
                                    </p:set>
                                    <p:animEffect transition="in" filter="checkerboard(across)">
                                      <p:cBhvr>
                                        <p:cTn id="12"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Title 1"/>
          <p:cNvSpPr>
            <a:spLocks noGrp="1"/>
          </p:cNvSpPr>
          <p:nvPr>
            <p:ph type="title"/>
          </p:nvPr>
        </p:nvSpPr>
        <p:spPr/>
        <p:txBody>
          <a:bodyPr/>
          <a:lstStyle/>
          <a:p>
            <a:r>
              <a:rPr lang="en-US" altLang="en-US" smtClean="0"/>
              <a:t>Co-reference Resolution</a:t>
            </a:r>
          </a:p>
        </p:txBody>
      </p:sp>
      <p:sp>
        <p:nvSpPr>
          <p:cNvPr id="34819" name="Content Placeholder 2"/>
          <p:cNvSpPr>
            <a:spLocks noGrp="1"/>
          </p:cNvSpPr>
          <p:nvPr>
            <p:ph sz="quarter" idx="1"/>
          </p:nvPr>
        </p:nvSpPr>
        <p:spPr>
          <a:xfrm>
            <a:off x="914400" y="1200150"/>
            <a:ext cx="7772400" cy="742950"/>
          </a:xfrm>
        </p:spPr>
        <p:txBody>
          <a:bodyPr/>
          <a:lstStyle/>
          <a:p>
            <a:pPr>
              <a:buFont typeface="Wingdings 2" pitchFamily="18" charset="2"/>
              <a:buNone/>
            </a:pPr>
            <a:r>
              <a:rPr lang="en-US" altLang="en-US" sz="2800" smtClean="0"/>
              <a:t>Co-reference resolution is the process of linking together concepts that refer to the same entity.</a:t>
            </a:r>
          </a:p>
          <a:p>
            <a:pPr>
              <a:buFont typeface="Wingdings 2" pitchFamily="18" charset="2"/>
              <a:buNone/>
            </a:pPr>
            <a:endParaRPr lang="en-US" altLang="en-US" sz="2800" smtClean="0"/>
          </a:p>
        </p:txBody>
      </p:sp>
      <p:sp>
        <p:nvSpPr>
          <p:cNvPr id="34820" name="Date Placeholder 3"/>
          <p:cNvSpPr>
            <a:spLocks noGrp="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ts val="575"/>
              </a:spcBef>
              <a:buClr>
                <a:schemeClr val="accent1"/>
              </a:buClr>
              <a:buSzPct val="85000"/>
              <a:buFont typeface="Wingdings 2" pitchFamily="18" charset="2"/>
              <a:buChar char=""/>
              <a:defRPr sz="2600">
                <a:solidFill>
                  <a:schemeClr val="tx1"/>
                </a:solidFill>
                <a:latin typeface="Perpetua" pitchFamily="18" charset="0"/>
              </a:defRPr>
            </a:lvl1pPr>
            <a:lvl2pPr marL="742950" indent="-285750">
              <a:spcBef>
                <a:spcPts val="375"/>
              </a:spcBef>
              <a:buClr>
                <a:schemeClr val="accent2"/>
              </a:buClr>
              <a:buSzPct val="85000"/>
              <a:buFont typeface="Wingdings 2" pitchFamily="18" charset="2"/>
              <a:buChar char=""/>
              <a:defRPr sz="2400">
                <a:solidFill>
                  <a:schemeClr val="tx1"/>
                </a:solidFill>
                <a:latin typeface="Perpetua" pitchFamily="18" charset="0"/>
              </a:defRPr>
            </a:lvl2pPr>
            <a:lvl3pPr marL="1143000" indent="-228600">
              <a:spcBef>
                <a:spcPts val="375"/>
              </a:spcBef>
              <a:buClr>
                <a:srgbClr val="E6B1AB"/>
              </a:buClr>
              <a:buSzPct val="85000"/>
              <a:buFont typeface="Wingdings 2" pitchFamily="18" charset="2"/>
              <a:buChar char=""/>
              <a:defRPr sz="2000">
                <a:solidFill>
                  <a:schemeClr val="tx1"/>
                </a:solidFill>
                <a:latin typeface="Perpetua" pitchFamily="18" charset="0"/>
              </a:defRPr>
            </a:lvl3pPr>
            <a:lvl4pPr marL="1600200" indent="-228600">
              <a:spcBef>
                <a:spcPts val="375"/>
              </a:spcBef>
              <a:buClr>
                <a:srgbClr val="A28E6A"/>
              </a:buClr>
              <a:buSzPct val="80000"/>
              <a:buFont typeface="Wingdings 2" pitchFamily="18" charset="2"/>
              <a:buChar char=""/>
              <a:defRPr sz="2000">
                <a:solidFill>
                  <a:schemeClr val="tx1"/>
                </a:solidFill>
                <a:latin typeface="Perpetua" pitchFamily="18" charset="0"/>
              </a:defRPr>
            </a:lvl4pPr>
            <a:lvl5pPr marL="2057400" indent="-228600">
              <a:spcBef>
                <a:spcPts val="375"/>
              </a:spcBef>
              <a:buClr>
                <a:srgbClr val="A28E6A"/>
              </a:buClr>
              <a:buChar char="o"/>
              <a:defRPr sz="2000">
                <a:solidFill>
                  <a:schemeClr val="tx1"/>
                </a:solidFill>
                <a:latin typeface="Perpetua" pitchFamily="18" charset="0"/>
              </a:defRPr>
            </a:lvl5pPr>
            <a:lvl6pPr marL="2514600" indent="-228600" eaLnBrk="0" fontAlgn="base" hangingPunct="0">
              <a:spcBef>
                <a:spcPts val="375"/>
              </a:spcBef>
              <a:spcAft>
                <a:spcPct val="0"/>
              </a:spcAft>
              <a:buClr>
                <a:srgbClr val="A28E6A"/>
              </a:buClr>
              <a:buChar char="o"/>
              <a:defRPr sz="2000">
                <a:solidFill>
                  <a:schemeClr val="tx1"/>
                </a:solidFill>
                <a:latin typeface="Perpetua" pitchFamily="18" charset="0"/>
              </a:defRPr>
            </a:lvl6pPr>
            <a:lvl7pPr marL="2971800" indent="-228600" eaLnBrk="0" fontAlgn="base" hangingPunct="0">
              <a:spcBef>
                <a:spcPts val="375"/>
              </a:spcBef>
              <a:spcAft>
                <a:spcPct val="0"/>
              </a:spcAft>
              <a:buClr>
                <a:srgbClr val="A28E6A"/>
              </a:buClr>
              <a:buChar char="o"/>
              <a:defRPr sz="2000">
                <a:solidFill>
                  <a:schemeClr val="tx1"/>
                </a:solidFill>
                <a:latin typeface="Perpetua" pitchFamily="18" charset="0"/>
              </a:defRPr>
            </a:lvl7pPr>
            <a:lvl8pPr marL="3429000" indent="-228600" eaLnBrk="0" fontAlgn="base" hangingPunct="0">
              <a:spcBef>
                <a:spcPts val="375"/>
              </a:spcBef>
              <a:spcAft>
                <a:spcPct val="0"/>
              </a:spcAft>
              <a:buClr>
                <a:srgbClr val="A28E6A"/>
              </a:buClr>
              <a:buChar char="o"/>
              <a:defRPr sz="2000">
                <a:solidFill>
                  <a:schemeClr val="tx1"/>
                </a:solidFill>
                <a:latin typeface="Perpetua" pitchFamily="18" charset="0"/>
              </a:defRPr>
            </a:lvl8pPr>
            <a:lvl9pPr marL="3886200" indent="-228600" eaLnBrk="0" fontAlgn="base" hangingPunct="0">
              <a:spcBef>
                <a:spcPts val="375"/>
              </a:spcBef>
              <a:spcAft>
                <a:spcPct val="0"/>
              </a:spcAft>
              <a:buClr>
                <a:srgbClr val="A28E6A"/>
              </a:buClr>
              <a:buChar char="o"/>
              <a:defRPr sz="2000">
                <a:solidFill>
                  <a:schemeClr val="tx1"/>
                </a:solidFill>
                <a:latin typeface="Perpetua" pitchFamily="18" charset="0"/>
              </a:defRPr>
            </a:lvl9pPr>
          </a:lstStyle>
          <a:p>
            <a:pPr>
              <a:spcBef>
                <a:spcPct val="0"/>
              </a:spcBef>
              <a:buClrTx/>
              <a:buSzTx/>
              <a:buFontTx/>
              <a:buNone/>
            </a:pPr>
            <a:fld id="{319C77FA-EFB9-446E-8AF9-268C3EAA9392}" type="datetime1">
              <a:rPr lang="en-US" altLang="en-US" sz="1400" smtClean="0">
                <a:solidFill>
                  <a:schemeClr val="tx2"/>
                </a:solidFill>
                <a:latin typeface="Arial" pitchFamily="34" charset="0"/>
              </a:rPr>
              <a:pPr>
                <a:spcBef>
                  <a:spcPct val="0"/>
                </a:spcBef>
                <a:buClrTx/>
                <a:buSzTx/>
                <a:buFontTx/>
                <a:buNone/>
              </a:pPr>
              <a:t>8/8/2016</a:t>
            </a:fld>
            <a:endParaRPr lang="en-US" altLang="en-US" sz="1400" smtClean="0">
              <a:solidFill>
                <a:schemeClr val="tx2"/>
              </a:solidFill>
              <a:latin typeface="Arial" pitchFamily="34" charset="0"/>
            </a:endParaRPr>
          </a:p>
        </p:txBody>
      </p:sp>
      <p:sp>
        <p:nvSpPr>
          <p:cNvPr id="34821" name="Slide Number Placeholder 4"/>
          <p:cNvSpPr>
            <a:spLocks noGrp="1"/>
          </p:cNvSpPr>
          <p:nvPr>
            <p:ph type="sldNum" sz="quarter" idx="12"/>
          </p:nvPr>
        </p:nvSpPr>
        <p:spPr bwMode="auto">
          <a:extLst>
            <a:ext uri="{91240B29-F687-4F45-9708-019B960494DF}">
              <a14:hiddenLine xmlns:a14="http://schemas.microsoft.com/office/drawing/2010/main" w="9525">
                <a:solidFill>
                  <a:srgbClr val="000000"/>
                </a:solidFill>
                <a:round/>
                <a:headEnd/>
                <a:tailEnd/>
              </a14:hiddenLine>
            </a:ext>
          </a:extLst>
        </p:spPr>
        <p:txBody>
          <a:bodyPr/>
          <a:lstStyle>
            <a:lvl1pPr>
              <a:spcBef>
                <a:spcPts val="575"/>
              </a:spcBef>
              <a:buClr>
                <a:schemeClr val="accent1"/>
              </a:buClr>
              <a:buSzPct val="85000"/>
              <a:buFont typeface="Wingdings 2" pitchFamily="18" charset="2"/>
              <a:buChar char=""/>
              <a:defRPr sz="2600">
                <a:solidFill>
                  <a:schemeClr val="tx1"/>
                </a:solidFill>
                <a:latin typeface="Perpetua" pitchFamily="18" charset="0"/>
              </a:defRPr>
            </a:lvl1pPr>
            <a:lvl2pPr marL="742950" indent="-285750">
              <a:spcBef>
                <a:spcPts val="375"/>
              </a:spcBef>
              <a:buClr>
                <a:schemeClr val="accent2"/>
              </a:buClr>
              <a:buSzPct val="85000"/>
              <a:buFont typeface="Wingdings 2" pitchFamily="18" charset="2"/>
              <a:buChar char=""/>
              <a:defRPr sz="2400">
                <a:solidFill>
                  <a:schemeClr val="tx1"/>
                </a:solidFill>
                <a:latin typeface="Perpetua" pitchFamily="18" charset="0"/>
              </a:defRPr>
            </a:lvl2pPr>
            <a:lvl3pPr marL="1143000" indent="-228600">
              <a:spcBef>
                <a:spcPts val="375"/>
              </a:spcBef>
              <a:buClr>
                <a:srgbClr val="E6B1AB"/>
              </a:buClr>
              <a:buSzPct val="85000"/>
              <a:buFont typeface="Wingdings 2" pitchFamily="18" charset="2"/>
              <a:buChar char=""/>
              <a:defRPr sz="2000">
                <a:solidFill>
                  <a:schemeClr val="tx1"/>
                </a:solidFill>
                <a:latin typeface="Perpetua" pitchFamily="18" charset="0"/>
              </a:defRPr>
            </a:lvl3pPr>
            <a:lvl4pPr marL="1600200" indent="-228600">
              <a:spcBef>
                <a:spcPts val="375"/>
              </a:spcBef>
              <a:buClr>
                <a:srgbClr val="A28E6A"/>
              </a:buClr>
              <a:buSzPct val="80000"/>
              <a:buFont typeface="Wingdings 2" pitchFamily="18" charset="2"/>
              <a:buChar char=""/>
              <a:defRPr sz="2000">
                <a:solidFill>
                  <a:schemeClr val="tx1"/>
                </a:solidFill>
                <a:latin typeface="Perpetua" pitchFamily="18" charset="0"/>
              </a:defRPr>
            </a:lvl4pPr>
            <a:lvl5pPr marL="2057400" indent="-228600">
              <a:spcBef>
                <a:spcPts val="375"/>
              </a:spcBef>
              <a:buClr>
                <a:srgbClr val="A28E6A"/>
              </a:buClr>
              <a:buChar char="o"/>
              <a:defRPr sz="2000">
                <a:solidFill>
                  <a:schemeClr val="tx1"/>
                </a:solidFill>
                <a:latin typeface="Perpetua" pitchFamily="18" charset="0"/>
              </a:defRPr>
            </a:lvl5pPr>
            <a:lvl6pPr marL="2514600" indent="-228600" eaLnBrk="0" fontAlgn="base" hangingPunct="0">
              <a:spcBef>
                <a:spcPts val="375"/>
              </a:spcBef>
              <a:spcAft>
                <a:spcPct val="0"/>
              </a:spcAft>
              <a:buClr>
                <a:srgbClr val="A28E6A"/>
              </a:buClr>
              <a:buChar char="o"/>
              <a:defRPr sz="2000">
                <a:solidFill>
                  <a:schemeClr val="tx1"/>
                </a:solidFill>
                <a:latin typeface="Perpetua" pitchFamily="18" charset="0"/>
              </a:defRPr>
            </a:lvl6pPr>
            <a:lvl7pPr marL="2971800" indent="-228600" eaLnBrk="0" fontAlgn="base" hangingPunct="0">
              <a:spcBef>
                <a:spcPts val="375"/>
              </a:spcBef>
              <a:spcAft>
                <a:spcPct val="0"/>
              </a:spcAft>
              <a:buClr>
                <a:srgbClr val="A28E6A"/>
              </a:buClr>
              <a:buChar char="o"/>
              <a:defRPr sz="2000">
                <a:solidFill>
                  <a:schemeClr val="tx1"/>
                </a:solidFill>
                <a:latin typeface="Perpetua" pitchFamily="18" charset="0"/>
              </a:defRPr>
            </a:lvl7pPr>
            <a:lvl8pPr marL="3429000" indent="-228600" eaLnBrk="0" fontAlgn="base" hangingPunct="0">
              <a:spcBef>
                <a:spcPts val="375"/>
              </a:spcBef>
              <a:spcAft>
                <a:spcPct val="0"/>
              </a:spcAft>
              <a:buClr>
                <a:srgbClr val="A28E6A"/>
              </a:buClr>
              <a:buChar char="o"/>
              <a:defRPr sz="2000">
                <a:solidFill>
                  <a:schemeClr val="tx1"/>
                </a:solidFill>
                <a:latin typeface="Perpetua" pitchFamily="18" charset="0"/>
              </a:defRPr>
            </a:lvl8pPr>
            <a:lvl9pPr marL="3886200" indent="-228600" eaLnBrk="0" fontAlgn="base" hangingPunct="0">
              <a:spcBef>
                <a:spcPts val="375"/>
              </a:spcBef>
              <a:spcAft>
                <a:spcPct val="0"/>
              </a:spcAft>
              <a:buClr>
                <a:srgbClr val="A28E6A"/>
              </a:buClr>
              <a:buChar char="o"/>
              <a:defRPr sz="2000">
                <a:solidFill>
                  <a:schemeClr val="tx1"/>
                </a:solidFill>
                <a:latin typeface="Perpetua" pitchFamily="18" charset="0"/>
              </a:defRPr>
            </a:lvl9pPr>
          </a:lstStyle>
          <a:p>
            <a:pPr>
              <a:spcBef>
                <a:spcPct val="0"/>
              </a:spcBef>
              <a:buClrTx/>
              <a:buSzTx/>
              <a:buFontTx/>
              <a:buNone/>
            </a:pPr>
            <a:fld id="{0150E06B-E069-487E-B749-27B925E7D690}" type="slidenum">
              <a:rPr lang="en-US" altLang="en-US" sz="1400">
                <a:solidFill>
                  <a:srgbClr val="FFFFFF"/>
                </a:solidFill>
                <a:latin typeface="Franklin Gothic Book" pitchFamily="34" charset="0"/>
              </a:rPr>
              <a:pPr>
                <a:spcBef>
                  <a:spcPct val="0"/>
                </a:spcBef>
                <a:buClrTx/>
                <a:buSzTx/>
                <a:buFontTx/>
                <a:buNone/>
              </a:pPr>
              <a:t>24</a:t>
            </a:fld>
            <a:endParaRPr lang="en-US" altLang="en-US" sz="1400">
              <a:solidFill>
                <a:srgbClr val="FFFFFF"/>
              </a:solidFill>
              <a:latin typeface="Franklin Gothic Book" pitchFamily="34" charset="0"/>
            </a:endParaRPr>
          </a:p>
        </p:txBody>
      </p:sp>
      <p:pic>
        <p:nvPicPr>
          <p:cNvPr id="348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14400" y="2228850"/>
            <a:ext cx="7086600" cy="1771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40307327"/>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Title 1"/>
          <p:cNvSpPr>
            <a:spLocks noGrp="1"/>
          </p:cNvSpPr>
          <p:nvPr>
            <p:ph type="title"/>
          </p:nvPr>
        </p:nvSpPr>
        <p:spPr>
          <a:xfrm>
            <a:off x="152400" y="114301"/>
            <a:ext cx="8839200" cy="536972"/>
          </a:xfrm>
        </p:spPr>
        <p:txBody>
          <a:bodyPr/>
          <a:lstStyle/>
          <a:p>
            <a:r>
              <a:rPr lang="en-US" altLang="en-US" sz="3200" smtClean="0"/>
              <a:t>Our co-reference resolution system architecture</a:t>
            </a:r>
          </a:p>
        </p:txBody>
      </p:sp>
      <p:sp>
        <p:nvSpPr>
          <p:cNvPr id="35843" name="Date Placeholder 2"/>
          <p:cNvSpPr>
            <a:spLocks noGrp="1"/>
          </p:cNvSpPr>
          <p:nvPr>
            <p:ph type="dt" sz="quarter" idx="4294967295"/>
          </p:nvPr>
        </p:nvSpPr>
        <p:spPr bwMode="auto">
          <a:xfrm>
            <a:off x="6172200" y="4643437"/>
            <a:ext cx="2476500" cy="35718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ts val="575"/>
              </a:spcBef>
              <a:buClr>
                <a:schemeClr val="accent1"/>
              </a:buClr>
              <a:buSzPct val="85000"/>
              <a:buFont typeface="Wingdings 2" pitchFamily="18" charset="2"/>
              <a:buChar char=""/>
              <a:defRPr sz="2600">
                <a:solidFill>
                  <a:schemeClr val="tx1"/>
                </a:solidFill>
                <a:latin typeface="Perpetua" pitchFamily="18" charset="0"/>
              </a:defRPr>
            </a:lvl1pPr>
            <a:lvl2pPr marL="742950" indent="-285750">
              <a:spcBef>
                <a:spcPts val="375"/>
              </a:spcBef>
              <a:buClr>
                <a:schemeClr val="accent2"/>
              </a:buClr>
              <a:buSzPct val="85000"/>
              <a:buFont typeface="Wingdings 2" pitchFamily="18" charset="2"/>
              <a:buChar char=""/>
              <a:defRPr sz="2400">
                <a:solidFill>
                  <a:schemeClr val="tx1"/>
                </a:solidFill>
                <a:latin typeface="Perpetua" pitchFamily="18" charset="0"/>
              </a:defRPr>
            </a:lvl2pPr>
            <a:lvl3pPr marL="1143000" indent="-228600">
              <a:spcBef>
                <a:spcPts val="375"/>
              </a:spcBef>
              <a:buClr>
                <a:srgbClr val="E6B1AB"/>
              </a:buClr>
              <a:buSzPct val="85000"/>
              <a:buFont typeface="Wingdings 2" pitchFamily="18" charset="2"/>
              <a:buChar char=""/>
              <a:defRPr sz="2000">
                <a:solidFill>
                  <a:schemeClr val="tx1"/>
                </a:solidFill>
                <a:latin typeface="Perpetua" pitchFamily="18" charset="0"/>
              </a:defRPr>
            </a:lvl3pPr>
            <a:lvl4pPr marL="1600200" indent="-228600">
              <a:spcBef>
                <a:spcPts val="375"/>
              </a:spcBef>
              <a:buClr>
                <a:srgbClr val="A28E6A"/>
              </a:buClr>
              <a:buSzPct val="80000"/>
              <a:buFont typeface="Wingdings 2" pitchFamily="18" charset="2"/>
              <a:buChar char=""/>
              <a:defRPr sz="2000">
                <a:solidFill>
                  <a:schemeClr val="tx1"/>
                </a:solidFill>
                <a:latin typeface="Perpetua" pitchFamily="18" charset="0"/>
              </a:defRPr>
            </a:lvl4pPr>
            <a:lvl5pPr marL="2057400" indent="-228600">
              <a:spcBef>
                <a:spcPts val="375"/>
              </a:spcBef>
              <a:buClr>
                <a:srgbClr val="A28E6A"/>
              </a:buClr>
              <a:buChar char="o"/>
              <a:defRPr sz="2000">
                <a:solidFill>
                  <a:schemeClr val="tx1"/>
                </a:solidFill>
                <a:latin typeface="Perpetua" pitchFamily="18" charset="0"/>
              </a:defRPr>
            </a:lvl5pPr>
            <a:lvl6pPr marL="2514600" indent="-228600" eaLnBrk="0" fontAlgn="base" hangingPunct="0">
              <a:spcBef>
                <a:spcPts val="375"/>
              </a:spcBef>
              <a:spcAft>
                <a:spcPct val="0"/>
              </a:spcAft>
              <a:buClr>
                <a:srgbClr val="A28E6A"/>
              </a:buClr>
              <a:buChar char="o"/>
              <a:defRPr sz="2000">
                <a:solidFill>
                  <a:schemeClr val="tx1"/>
                </a:solidFill>
                <a:latin typeface="Perpetua" pitchFamily="18" charset="0"/>
              </a:defRPr>
            </a:lvl6pPr>
            <a:lvl7pPr marL="2971800" indent="-228600" eaLnBrk="0" fontAlgn="base" hangingPunct="0">
              <a:spcBef>
                <a:spcPts val="375"/>
              </a:spcBef>
              <a:spcAft>
                <a:spcPct val="0"/>
              </a:spcAft>
              <a:buClr>
                <a:srgbClr val="A28E6A"/>
              </a:buClr>
              <a:buChar char="o"/>
              <a:defRPr sz="2000">
                <a:solidFill>
                  <a:schemeClr val="tx1"/>
                </a:solidFill>
                <a:latin typeface="Perpetua" pitchFamily="18" charset="0"/>
              </a:defRPr>
            </a:lvl7pPr>
            <a:lvl8pPr marL="3429000" indent="-228600" eaLnBrk="0" fontAlgn="base" hangingPunct="0">
              <a:spcBef>
                <a:spcPts val="375"/>
              </a:spcBef>
              <a:spcAft>
                <a:spcPct val="0"/>
              </a:spcAft>
              <a:buClr>
                <a:srgbClr val="A28E6A"/>
              </a:buClr>
              <a:buChar char="o"/>
              <a:defRPr sz="2000">
                <a:solidFill>
                  <a:schemeClr val="tx1"/>
                </a:solidFill>
                <a:latin typeface="Perpetua" pitchFamily="18" charset="0"/>
              </a:defRPr>
            </a:lvl8pPr>
            <a:lvl9pPr marL="3886200" indent="-228600" eaLnBrk="0" fontAlgn="base" hangingPunct="0">
              <a:spcBef>
                <a:spcPts val="375"/>
              </a:spcBef>
              <a:spcAft>
                <a:spcPct val="0"/>
              </a:spcAft>
              <a:buClr>
                <a:srgbClr val="A28E6A"/>
              </a:buClr>
              <a:buChar char="o"/>
              <a:defRPr sz="2000">
                <a:solidFill>
                  <a:schemeClr val="tx1"/>
                </a:solidFill>
                <a:latin typeface="Perpetua" pitchFamily="18" charset="0"/>
              </a:defRPr>
            </a:lvl9pPr>
          </a:lstStyle>
          <a:p>
            <a:pPr>
              <a:spcBef>
                <a:spcPct val="0"/>
              </a:spcBef>
              <a:buClrTx/>
              <a:buSzTx/>
              <a:buFontTx/>
              <a:buNone/>
            </a:pPr>
            <a:fld id="{82AC6487-0AB4-4193-8273-76F8118138B7}" type="datetime1">
              <a:rPr lang="en-US" altLang="en-US" sz="1400" smtClean="0">
                <a:solidFill>
                  <a:schemeClr val="tx2"/>
                </a:solidFill>
                <a:latin typeface="Arial" pitchFamily="34" charset="0"/>
              </a:rPr>
              <a:pPr>
                <a:spcBef>
                  <a:spcPct val="0"/>
                </a:spcBef>
                <a:buClrTx/>
                <a:buSzTx/>
                <a:buFontTx/>
                <a:buNone/>
              </a:pPr>
              <a:t>8/8/2016</a:t>
            </a:fld>
            <a:endParaRPr lang="en-US" altLang="en-US" sz="1400" smtClean="0">
              <a:solidFill>
                <a:schemeClr val="tx2"/>
              </a:solidFill>
              <a:latin typeface="Arial" pitchFamily="34" charset="0"/>
            </a:endParaRPr>
          </a:p>
        </p:txBody>
      </p:sp>
      <p:sp>
        <p:nvSpPr>
          <p:cNvPr id="35844" name="Slide Number Placeholder 3"/>
          <p:cNvSpPr>
            <a:spLocks noGrp="1"/>
          </p:cNvSpPr>
          <p:nvPr>
            <p:ph type="sldNum" sz="quarter" idx="12"/>
          </p:nvPr>
        </p:nvSpPr>
        <p:spPr bwMode="auto">
          <a:extLst>
            <a:ext uri="{91240B29-F687-4F45-9708-019B960494DF}">
              <a14:hiddenLine xmlns:a14="http://schemas.microsoft.com/office/drawing/2010/main" w="9525">
                <a:solidFill>
                  <a:srgbClr val="000000"/>
                </a:solidFill>
                <a:round/>
                <a:headEnd/>
                <a:tailEnd/>
              </a14:hiddenLine>
            </a:ext>
          </a:extLst>
        </p:spPr>
        <p:txBody>
          <a:bodyPr/>
          <a:lstStyle>
            <a:lvl1pPr>
              <a:spcBef>
                <a:spcPts val="575"/>
              </a:spcBef>
              <a:buClr>
                <a:schemeClr val="accent1"/>
              </a:buClr>
              <a:buSzPct val="85000"/>
              <a:buFont typeface="Wingdings 2" pitchFamily="18" charset="2"/>
              <a:buChar char=""/>
              <a:defRPr sz="2600">
                <a:solidFill>
                  <a:schemeClr val="tx1"/>
                </a:solidFill>
                <a:latin typeface="Perpetua" pitchFamily="18" charset="0"/>
              </a:defRPr>
            </a:lvl1pPr>
            <a:lvl2pPr marL="742950" indent="-285750">
              <a:spcBef>
                <a:spcPts val="375"/>
              </a:spcBef>
              <a:buClr>
                <a:schemeClr val="accent2"/>
              </a:buClr>
              <a:buSzPct val="85000"/>
              <a:buFont typeface="Wingdings 2" pitchFamily="18" charset="2"/>
              <a:buChar char=""/>
              <a:defRPr sz="2400">
                <a:solidFill>
                  <a:schemeClr val="tx1"/>
                </a:solidFill>
                <a:latin typeface="Perpetua" pitchFamily="18" charset="0"/>
              </a:defRPr>
            </a:lvl2pPr>
            <a:lvl3pPr marL="1143000" indent="-228600">
              <a:spcBef>
                <a:spcPts val="375"/>
              </a:spcBef>
              <a:buClr>
                <a:srgbClr val="E6B1AB"/>
              </a:buClr>
              <a:buSzPct val="85000"/>
              <a:buFont typeface="Wingdings 2" pitchFamily="18" charset="2"/>
              <a:buChar char=""/>
              <a:defRPr sz="2000">
                <a:solidFill>
                  <a:schemeClr val="tx1"/>
                </a:solidFill>
                <a:latin typeface="Perpetua" pitchFamily="18" charset="0"/>
              </a:defRPr>
            </a:lvl3pPr>
            <a:lvl4pPr marL="1600200" indent="-228600">
              <a:spcBef>
                <a:spcPts val="375"/>
              </a:spcBef>
              <a:buClr>
                <a:srgbClr val="A28E6A"/>
              </a:buClr>
              <a:buSzPct val="80000"/>
              <a:buFont typeface="Wingdings 2" pitchFamily="18" charset="2"/>
              <a:buChar char=""/>
              <a:defRPr sz="2000">
                <a:solidFill>
                  <a:schemeClr val="tx1"/>
                </a:solidFill>
                <a:latin typeface="Perpetua" pitchFamily="18" charset="0"/>
              </a:defRPr>
            </a:lvl4pPr>
            <a:lvl5pPr marL="2057400" indent="-228600">
              <a:spcBef>
                <a:spcPts val="375"/>
              </a:spcBef>
              <a:buClr>
                <a:srgbClr val="A28E6A"/>
              </a:buClr>
              <a:buChar char="o"/>
              <a:defRPr sz="2000">
                <a:solidFill>
                  <a:schemeClr val="tx1"/>
                </a:solidFill>
                <a:latin typeface="Perpetua" pitchFamily="18" charset="0"/>
              </a:defRPr>
            </a:lvl5pPr>
            <a:lvl6pPr marL="2514600" indent="-228600" eaLnBrk="0" fontAlgn="base" hangingPunct="0">
              <a:spcBef>
                <a:spcPts val="375"/>
              </a:spcBef>
              <a:spcAft>
                <a:spcPct val="0"/>
              </a:spcAft>
              <a:buClr>
                <a:srgbClr val="A28E6A"/>
              </a:buClr>
              <a:buChar char="o"/>
              <a:defRPr sz="2000">
                <a:solidFill>
                  <a:schemeClr val="tx1"/>
                </a:solidFill>
                <a:latin typeface="Perpetua" pitchFamily="18" charset="0"/>
              </a:defRPr>
            </a:lvl6pPr>
            <a:lvl7pPr marL="2971800" indent="-228600" eaLnBrk="0" fontAlgn="base" hangingPunct="0">
              <a:spcBef>
                <a:spcPts val="375"/>
              </a:spcBef>
              <a:spcAft>
                <a:spcPct val="0"/>
              </a:spcAft>
              <a:buClr>
                <a:srgbClr val="A28E6A"/>
              </a:buClr>
              <a:buChar char="o"/>
              <a:defRPr sz="2000">
                <a:solidFill>
                  <a:schemeClr val="tx1"/>
                </a:solidFill>
                <a:latin typeface="Perpetua" pitchFamily="18" charset="0"/>
              </a:defRPr>
            </a:lvl7pPr>
            <a:lvl8pPr marL="3429000" indent="-228600" eaLnBrk="0" fontAlgn="base" hangingPunct="0">
              <a:spcBef>
                <a:spcPts val="375"/>
              </a:spcBef>
              <a:spcAft>
                <a:spcPct val="0"/>
              </a:spcAft>
              <a:buClr>
                <a:srgbClr val="A28E6A"/>
              </a:buClr>
              <a:buChar char="o"/>
              <a:defRPr sz="2000">
                <a:solidFill>
                  <a:schemeClr val="tx1"/>
                </a:solidFill>
                <a:latin typeface="Perpetua" pitchFamily="18" charset="0"/>
              </a:defRPr>
            </a:lvl8pPr>
            <a:lvl9pPr marL="3886200" indent="-228600" eaLnBrk="0" fontAlgn="base" hangingPunct="0">
              <a:spcBef>
                <a:spcPts val="375"/>
              </a:spcBef>
              <a:spcAft>
                <a:spcPct val="0"/>
              </a:spcAft>
              <a:buClr>
                <a:srgbClr val="A28E6A"/>
              </a:buClr>
              <a:buChar char="o"/>
              <a:defRPr sz="2000">
                <a:solidFill>
                  <a:schemeClr val="tx1"/>
                </a:solidFill>
                <a:latin typeface="Perpetua" pitchFamily="18" charset="0"/>
              </a:defRPr>
            </a:lvl9pPr>
          </a:lstStyle>
          <a:p>
            <a:pPr>
              <a:spcBef>
                <a:spcPct val="0"/>
              </a:spcBef>
              <a:buClrTx/>
              <a:buSzTx/>
              <a:buFontTx/>
              <a:buNone/>
            </a:pPr>
            <a:fld id="{0DE6354A-E3E1-4820-87B5-7705230A9791}" type="slidenum">
              <a:rPr lang="en-US" altLang="en-US" sz="1400">
                <a:solidFill>
                  <a:srgbClr val="FFFFFF"/>
                </a:solidFill>
                <a:latin typeface="Franklin Gothic Book" pitchFamily="34" charset="0"/>
              </a:rPr>
              <a:pPr>
                <a:spcBef>
                  <a:spcPct val="0"/>
                </a:spcBef>
                <a:buClrTx/>
                <a:buSzTx/>
                <a:buFontTx/>
                <a:buNone/>
              </a:pPr>
              <a:t>25</a:t>
            </a:fld>
            <a:endParaRPr lang="en-US" altLang="en-US" sz="1400">
              <a:solidFill>
                <a:srgbClr val="FFFFFF"/>
              </a:solidFill>
              <a:latin typeface="Franklin Gothic Book" pitchFamily="34" charset="0"/>
            </a:endParaRPr>
          </a:p>
        </p:txBody>
      </p:sp>
      <p:pic>
        <p:nvPicPr>
          <p:cNvPr id="35845" name="Picture 2" descr="C:\chenping\UHD\AILab\Paper\I2B2\figure1.tif"/>
          <p:cNvPicPr>
            <a:picLocks noChangeAspect="1" noChangeArrowheads="1"/>
          </p:cNvPicPr>
          <p:nvPr/>
        </p:nvPicPr>
        <p:blipFill>
          <a:blip r:embed="rId2">
            <a:extLst>
              <a:ext uri="{28A0092B-C50C-407E-A947-70E740481C1C}">
                <a14:useLocalDpi xmlns:a14="http://schemas.microsoft.com/office/drawing/2010/main" val="0"/>
              </a:ext>
            </a:extLst>
          </a:blip>
          <a:srcRect r="2631" b="8955"/>
          <a:stretch>
            <a:fillRect/>
          </a:stretch>
        </p:blipFill>
        <p:spPr bwMode="auto">
          <a:xfrm>
            <a:off x="228601" y="685800"/>
            <a:ext cx="8736013" cy="3943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Rounded Rectangle 6"/>
          <p:cNvSpPr/>
          <p:nvPr/>
        </p:nvSpPr>
        <p:spPr>
          <a:xfrm>
            <a:off x="152400" y="685800"/>
            <a:ext cx="3200400" cy="2571750"/>
          </a:xfrm>
          <a:prstGeom prst="roundRect">
            <a:avLst/>
          </a:prstGeom>
          <a:solidFill>
            <a:srgbClr val="000000">
              <a:alpha val="10196"/>
            </a:srgbClr>
          </a:solidFill>
        </p:spPr>
        <p:style>
          <a:lnRef idx="1">
            <a:schemeClr val="accent5"/>
          </a:lnRef>
          <a:fillRef idx="2">
            <a:schemeClr val="accent5"/>
          </a:fillRef>
          <a:effectRef idx="1">
            <a:schemeClr val="accent5"/>
          </a:effectRef>
          <a:fontRef idx="minor">
            <a:schemeClr val="dk1"/>
          </a:fontRef>
        </p:style>
        <p:txBody>
          <a:bodyPr anchor="ctr"/>
          <a:lstStyle/>
          <a:p>
            <a:pPr algn="ctr" eaLnBrk="1" hangingPunct="1">
              <a:defRPr/>
            </a:pPr>
            <a:endParaRPr lang="en-US"/>
          </a:p>
        </p:txBody>
      </p:sp>
      <p:sp>
        <p:nvSpPr>
          <p:cNvPr id="8" name="TextBox 7"/>
          <p:cNvSpPr txBox="1">
            <a:spLocks noChangeArrowheads="1"/>
          </p:cNvSpPr>
          <p:nvPr/>
        </p:nvSpPr>
        <p:spPr bwMode="auto">
          <a:xfrm>
            <a:off x="1371600" y="742950"/>
            <a:ext cx="17526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ts val="575"/>
              </a:spcBef>
              <a:buClr>
                <a:schemeClr val="accent1"/>
              </a:buClr>
              <a:buSzPct val="85000"/>
              <a:buFont typeface="Wingdings 2" pitchFamily="18" charset="2"/>
              <a:buChar char=""/>
              <a:defRPr sz="2600">
                <a:solidFill>
                  <a:schemeClr val="tx1"/>
                </a:solidFill>
                <a:latin typeface="Perpetua" pitchFamily="18" charset="0"/>
              </a:defRPr>
            </a:lvl1pPr>
            <a:lvl2pPr marL="742950" indent="-285750">
              <a:spcBef>
                <a:spcPts val="375"/>
              </a:spcBef>
              <a:buClr>
                <a:schemeClr val="accent2"/>
              </a:buClr>
              <a:buSzPct val="85000"/>
              <a:buFont typeface="Wingdings 2" pitchFamily="18" charset="2"/>
              <a:buChar char=""/>
              <a:defRPr sz="2400">
                <a:solidFill>
                  <a:schemeClr val="tx1"/>
                </a:solidFill>
                <a:latin typeface="Perpetua" pitchFamily="18" charset="0"/>
              </a:defRPr>
            </a:lvl2pPr>
            <a:lvl3pPr marL="1143000" indent="-228600">
              <a:spcBef>
                <a:spcPts val="375"/>
              </a:spcBef>
              <a:buClr>
                <a:srgbClr val="E6B1AB"/>
              </a:buClr>
              <a:buSzPct val="85000"/>
              <a:buFont typeface="Wingdings 2" pitchFamily="18" charset="2"/>
              <a:buChar char=""/>
              <a:defRPr sz="2000">
                <a:solidFill>
                  <a:schemeClr val="tx1"/>
                </a:solidFill>
                <a:latin typeface="Perpetua" pitchFamily="18" charset="0"/>
              </a:defRPr>
            </a:lvl3pPr>
            <a:lvl4pPr marL="1600200" indent="-228600">
              <a:spcBef>
                <a:spcPts val="375"/>
              </a:spcBef>
              <a:buClr>
                <a:srgbClr val="A28E6A"/>
              </a:buClr>
              <a:buSzPct val="80000"/>
              <a:buFont typeface="Wingdings 2" pitchFamily="18" charset="2"/>
              <a:buChar char=""/>
              <a:defRPr sz="2000">
                <a:solidFill>
                  <a:schemeClr val="tx1"/>
                </a:solidFill>
                <a:latin typeface="Perpetua" pitchFamily="18" charset="0"/>
              </a:defRPr>
            </a:lvl4pPr>
            <a:lvl5pPr marL="2057400" indent="-228600">
              <a:spcBef>
                <a:spcPts val="375"/>
              </a:spcBef>
              <a:buClr>
                <a:srgbClr val="A28E6A"/>
              </a:buClr>
              <a:buChar char="o"/>
              <a:defRPr sz="2000">
                <a:solidFill>
                  <a:schemeClr val="tx1"/>
                </a:solidFill>
                <a:latin typeface="Perpetua" pitchFamily="18" charset="0"/>
              </a:defRPr>
            </a:lvl5pPr>
            <a:lvl6pPr marL="2514600" indent="-228600" eaLnBrk="0" fontAlgn="base" hangingPunct="0">
              <a:spcBef>
                <a:spcPts val="375"/>
              </a:spcBef>
              <a:spcAft>
                <a:spcPct val="0"/>
              </a:spcAft>
              <a:buClr>
                <a:srgbClr val="A28E6A"/>
              </a:buClr>
              <a:buChar char="o"/>
              <a:defRPr sz="2000">
                <a:solidFill>
                  <a:schemeClr val="tx1"/>
                </a:solidFill>
                <a:latin typeface="Perpetua" pitchFamily="18" charset="0"/>
              </a:defRPr>
            </a:lvl6pPr>
            <a:lvl7pPr marL="2971800" indent="-228600" eaLnBrk="0" fontAlgn="base" hangingPunct="0">
              <a:spcBef>
                <a:spcPts val="375"/>
              </a:spcBef>
              <a:spcAft>
                <a:spcPct val="0"/>
              </a:spcAft>
              <a:buClr>
                <a:srgbClr val="A28E6A"/>
              </a:buClr>
              <a:buChar char="o"/>
              <a:defRPr sz="2000">
                <a:solidFill>
                  <a:schemeClr val="tx1"/>
                </a:solidFill>
                <a:latin typeface="Perpetua" pitchFamily="18" charset="0"/>
              </a:defRPr>
            </a:lvl7pPr>
            <a:lvl8pPr marL="3429000" indent="-228600" eaLnBrk="0" fontAlgn="base" hangingPunct="0">
              <a:spcBef>
                <a:spcPts val="375"/>
              </a:spcBef>
              <a:spcAft>
                <a:spcPct val="0"/>
              </a:spcAft>
              <a:buClr>
                <a:srgbClr val="A28E6A"/>
              </a:buClr>
              <a:buChar char="o"/>
              <a:defRPr sz="2000">
                <a:solidFill>
                  <a:schemeClr val="tx1"/>
                </a:solidFill>
                <a:latin typeface="Perpetua" pitchFamily="18" charset="0"/>
              </a:defRPr>
            </a:lvl8pPr>
            <a:lvl9pPr marL="3886200" indent="-228600" eaLnBrk="0" fontAlgn="base" hangingPunct="0">
              <a:spcBef>
                <a:spcPts val="375"/>
              </a:spcBef>
              <a:spcAft>
                <a:spcPct val="0"/>
              </a:spcAft>
              <a:buClr>
                <a:srgbClr val="A28E6A"/>
              </a:buClr>
              <a:buChar char="o"/>
              <a:defRPr sz="2000">
                <a:solidFill>
                  <a:schemeClr val="tx1"/>
                </a:solidFill>
                <a:latin typeface="Perpetua" pitchFamily="18" charset="0"/>
              </a:defRPr>
            </a:lvl9pPr>
          </a:lstStyle>
          <a:p>
            <a:pPr eaLnBrk="1" hangingPunct="1">
              <a:spcBef>
                <a:spcPct val="0"/>
              </a:spcBef>
              <a:buClrTx/>
              <a:buSzTx/>
              <a:buFontTx/>
              <a:buNone/>
            </a:pPr>
            <a:r>
              <a:rPr lang="en-US" altLang="en-US" sz="1800">
                <a:solidFill>
                  <a:srgbClr val="FF3300"/>
                </a:solidFill>
                <a:latin typeface="Arial" pitchFamily="34" charset="0"/>
              </a:rPr>
              <a:t>pre-processing</a:t>
            </a:r>
          </a:p>
        </p:txBody>
      </p:sp>
      <p:sp>
        <p:nvSpPr>
          <p:cNvPr id="9" name="Rounded Rectangle 8"/>
          <p:cNvSpPr/>
          <p:nvPr/>
        </p:nvSpPr>
        <p:spPr>
          <a:xfrm>
            <a:off x="762000" y="3543300"/>
            <a:ext cx="5638800" cy="1371600"/>
          </a:xfrm>
          <a:prstGeom prst="roundRect">
            <a:avLst/>
          </a:prstGeom>
          <a:solidFill>
            <a:srgbClr val="D34817">
              <a:alpha val="10196"/>
            </a:srgb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a:p>
        </p:txBody>
      </p:sp>
      <p:sp>
        <p:nvSpPr>
          <p:cNvPr id="10" name="TextBox 9"/>
          <p:cNvSpPr txBox="1">
            <a:spLocks noChangeArrowheads="1"/>
          </p:cNvSpPr>
          <p:nvPr/>
        </p:nvSpPr>
        <p:spPr bwMode="auto">
          <a:xfrm>
            <a:off x="2362200" y="4580335"/>
            <a:ext cx="23622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ts val="575"/>
              </a:spcBef>
              <a:buClr>
                <a:schemeClr val="accent1"/>
              </a:buClr>
              <a:buSzPct val="85000"/>
              <a:buFont typeface="Wingdings 2" pitchFamily="18" charset="2"/>
              <a:buChar char=""/>
              <a:defRPr sz="2600">
                <a:solidFill>
                  <a:schemeClr val="tx1"/>
                </a:solidFill>
                <a:latin typeface="Perpetua" pitchFamily="18" charset="0"/>
              </a:defRPr>
            </a:lvl1pPr>
            <a:lvl2pPr marL="742950" indent="-285750">
              <a:spcBef>
                <a:spcPts val="375"/>
              </a:spcBef>
              <a:buClr>
                <a:schemeClr val="accent2"/>
              </a:buClr>
              <a:buSzPct val="85000"/>
              <a:buFont typeface="Wingdings 2" pitchFamily="18" charset="2"/>
              <a:buChar char=""/>
              <a:defRPr sz="2400">
                <a:solidFill>
                  <a:schemeClr val="tx1"/>
                </a:solidFill>
                <a:latin typeface="Perpetua" pitchFamily="18" charset="0"/>
              </a:defRPr>
            </a:lvl2pPr>
            <a:lvl3pPr marL="1143000" indent="-228600">
              <a:spcBef>
                <a:spcPts val="375"/>
              </a:spcBef>
              <a:buClr>
                <a:srgbClr val="E6B1AB"/>
              </a:buClr>
              <a:buSzPct val="85000"/>
              <a:buFont typeface="Wingdings 2" pitchFamily="18" charset="2"/>
              <a:buChar char=""/>
              <a:defRPr sz="2000">
                <a:solidFill>
                  <a:schemeClr val="tx1"/>
                </a:solidFill>
                <a:latin typeface="Perpetua" pitchFamily="18" charset="0"/>
              </a:defRPr>
            </a:lvl3pPr>
            <a:lvl4pPr marL="1600200" indent="-228600">
              <a:spcBef>
                <a:spcPts val="375"/>
              </a:spcBef>
              <a:buClr>
                <a:srgbClr val="A28E6A"/>
              </a:buClr>
              <a:buSzPct val="80000"/>
              <a:buFont typeface="Wingdings 2" pitchFamily="18" charset="2"/>
              <a:buChar char=""/>
              <a:defRPr sz="2000">
                <a:solidFill>
                  <a:schemeClr val="tx1"/>
                </a:solidFill>
                <a:latin typeface="Perpetua" pitchFamily="18" charset="0"/>
              </a:defRPr>
            </a:lvl4pPr>
            <a:lvl5pPr marL="2057400" indent="-228600">
              <a:spcBef>
                <a:spcPts val="375"/>
              </a:spcBef>
              <a:buClr>
                <a:srgbClr val="A28E6A"/>
              </a:buClr>
              <a:buChar char="o"/>
              <a:defRPr sz="2000">
                <a:solidFill>
                  <a:schemeClr val="tx1"/>
                </a:solidFill>
                <a:latin typeface="Perpetua" pitchFamily="18" charset="0"/>
              </a:defRPr>
            </a:lvl5pPr>
            <a:lvl6pPr marL="2514600" indent="-228600" eaLnBrk="0" fontAlgn="base" hangingPunct="0">
              <a:spcBef>
                <a:spcPts val="375"/>
              </a:spcBef>
              <a:spcAft>
                <a:spcPct val="0"/>
              </a:spcAft>
              <a:buClr>
                <a:srgbClr val="A28E6A"/>
              </a:buClr>
              <a:buChar char="o"/>
              <a:defRPr sz="2000">
                <a:solidFill>
                  <a:schemeClr val="tx1"/>
                </a:solidFill>
                <a:latin typeface="Perpetua" pitchFamily="18" charset="0"/>
              </a:defRPr>
            </a:lvl6pPr>
            <a:lvl7pPr marL="2971800" indent="-228600" eaLnBrk="0" fontAlgn="base" hangingPunct="0">
              <a:spcBef>
                <a:spcPts val="375"/>
              </a:spcBef>
              <a:spcAft>
                <a:spcPct val="0"/>
              </a:spcAft>
              <a:buClr>
                <a:srgbClr val="A28E6A"/>
              </a:buClr>
              <a:buChar char="o"/>
              <a:defRPr sz="2000">
                <a:solidFill>
                  <a:schemeClr val="tx1"/>
                </a:solidFill>
                <a:latin typeface="Perpetua" pitchFamily="18" charset="0"/>
              </a:defRPr>
            </a:lvl7pPr>
            <a:lvl8pPr marL="3429000" indent="-228600" eaLnBrk="0" fontAlgn="base" hangingPunct="0">
              <a:spcBef>
                <a:spcPts val="375"/>
              </a:spcBef>
              <a:spcAft>
                <a:spcPct val="0"/>
              </a:spcAft>
              <a:buClr>
                <a:srgbClr val="A28E6A"/>
              </a:buClr>
              <a:buChar char="o"/>
              <a:defRPr sz="2000">
                <a:solidFill>
                  <a:schemeClr val="tx1"/>
                </a:solidFill>
                <a:latin typeface="Perpetua" pitchFamily="18" charset="0"/>
              </a:defRPr>
            </a:lvl8pPr>
            <a:lvl9pPr marL="3886200" indent="-228600" eaLnBrk="0" fontAlgn="base" hangingPunct="0">
              <a:spcBef>
                <a:spcPts val="375"/>
              </a:spcBef>
              <a:spcAft>
                <a:spcPct val="0"/>
              </a:spcAft>
              <a:buClr>
                <a:srgbClr val="A28E6A"/>
              </a:buClr>
              <a:buChar char="o"/>
              <a:defRPr sz="2000">
                <a:solidFill>
                  <a:schemeClr val="tx1"/>
                </a:solidFill>
                <a:latin typeface="Perpetua" pitchFamily="18" charset="0"/>
              </a:defRPr>
            </a:lvl9pPr>
          </a:lstStyle>
          <a:p>
            <a:pPr eaLnBrk="1" hangingPunct="1">
              <a:spcBef>
                <a:spcPct val="0"/>
              </a:spcBef>
              <a:buClrTx/>
              <a:buSzTx/>
              <a:buFontTx/>
              <a:buNone/>
            </a:pPr>
            <a:r>
              <a:rPr lang="en-US" altLang="en-US" sz="1800">
                <a:solidFill>
                  <a:srgbClr val="FF0000"/>
                </a:solidFill>
                <a:latin typeface="Arial" pitchFamily="34" charset="0"/>
              </a:rPr>
              <a:t>Knowledge source</a:t>
            </a:r>
          </a:p>
        </p:txBody>
      </p:sp>
      <p:sp>
        <p:nvSpPr>
          <p:cNvPr id="11" name="Rounded Rectangle 10"/>
          <p:cNvSpPr/>
          <p:nvPr/>
        </p:nvSpPr>
        <p:spPr>
          <a:xfrm>
            <a:off x="3733800" y="685800"/>
            <a:ext cx="5181600" cy="2628900"/>
          </a:xfrm>
          <a:prstGeom prst="roundRect">
            <a:avLst/>
          </a:prstGeom>
          <a:solidFill>
            <a:srgbClr val="09BDE1">
              <a:alpha val="9804"/>
            </a:srgb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a:p>
        </p:txBody>
      </p:sp>
      <p:sp>
        <p:nvSpPr>
          <p:cNvPr id="12" name="TextBox 11"/>
          <p:cNvSpPr txBox="1">
            <a:spLocks noChangeArrowheads="1"/>
          </p:cNvSpPr>
          <p:nvPr/>
        </p:nvSpPr>
        <p:spPr bwMode="auto">
          <a:xfrm>
            <a:off x="3962400" y="742950"/>
            <a:ext cx="17526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ts val="575"/>
              </a:spcBef>
              <a:buClr>
                <a:schemeClr val="accent1"/>
              </a:buClr>
              <a:buSzPct val="85000"/>
              <a:buFont typeface="Wingdings 2" pitchFamily="18" charset="2"/>
              <a:buChar char=""/>
              <a:defRPr sz="2600">
                <a:solidFill>
                  <a:schemeClr val="tx1"/>
                </a:solidFill>
                <a:latin typeface="Perpetua" pitchFamily="18" charset="0"/>
              </a:defRPr>
            </a:lvl1pPr>
            <a:lvl2pPr marL="742950" indent="-285750">
              <a:spcBef>
                <a:spcPts val="375"/>
              </a:spcBef>
              <a:buClr>
                <a:schemeClr val="accent2"/>
              </a:buClr>
              <a:buSzPct val="85000"/>
              <a:buFont typeface="Wingdings 2" pitchFamily="18" charset="2"/>
              <a:buChar char=""/>
              <a:defRPr sz="2400">
                <a:solidFill>
                  <a:schemeClr val="tx1"/>
                </a:solidFill>
                <a:latin typeface="Perpetua" pitchFamily="18" charset="0"/>
              </a:defRPr>
            </a:lvl2pPr>
            <a:lvl3pPr marL="1143000" indent="-228600">
              <a:spcBef>
                <a:spcPts val="375"/>
              </a:spcBef>
              <a:buClr>
                <a:srgbClr val="E6B1AB"/>
              </a:buClr>
              <a:buSzPct val="85000"/>
              <a:buFont typeface="Wingdings 2" pitchFamily="18" charset="2"/>
              <a:buChar char=""/>
              <a:defRPr sz="2000">
                <a:solidFill>
                  <a:schemeClr val="tx1"/>
                </a:solidFill>
                <a:latin typeface="Perpetua" pitchFamily="18" charset="0"/>
              </a:defRPr>
            </a:lvl3pPr>
            <a:lvl4pPr marL="1600200" indent="-228600">
              <a:spcBef>
                <a:spcPts val="375"/>
              </a:spcBef>
              <a:buClr>
                <a:srgbClr val="A28E6A"/>
              </a:buClr>
              <a:buSzPct val="80000"/>
              <a:buFont typeface="Wingdings 2" pitchFamily="18" charset="2"/>
              <a:buChar char=""/>
              <a:defRPr sz="2000">
                <a:solidFill>
                  <a:schemeClr val="tx1"/>
                </a:solidFill>
                <a:latin typeface="Perpetua" pitchFamily="18" charset="0"/>
              </a:defRPr>
            </a:lvl4pPr>
            <a:lvl5pPr marL="2057400" indent="-228600">
              <a:spcBef>
                <a:spcPts val="375"/>
              </a:spcBef>
              <a:buClr>
                <a:srgbClr val="A28E6A"/>
              </a:buClr>
              <a:buChar char="o"/>
              <a:defRPr sz="2000">
                <a:solidFill>
                  <a:schemeClr val="tx1"/>
                </a:solidFill>
                <a:latin typeface="Perpetua" pitchFamily="18" charset="0"/>
              </a:defRPr>
            </a:lvl5pPr>
            <a:lvl6pPr marL="2514600" indent="-228600" eaLnBrk="0" fontAlgn="base" hangingPunct="0">
              <a:spcBef>
                <a:spcPts val="375"/>
              </a:spcBef>
              <a:spcAft>
                <a:spcPct val="0"/>
              </a:spcAft>
              <a:buClr>
                <a:srgbClr val="A28E6A"/>
              </a:buClr>
              <a:buChar char="o"/>
              <a:defRPr sz="2000">
                <a:solidFill>
                  <a:schemeClr val="tx1"/>
                </a:solidFill>
                <a:latin typeface="Perpetua" pitchFamily="18" charset="0"/>
              </a:defRPr>
            </a:lvl6pPr>
            <a:lvl7pPr marL="2971800" indent="-228600" eaLnBrk="0" fontAlgn="base" hangingPunct="0">
              <a:spcBef>
                <a:spcPts val="375"/>
              </a:spcBef>
              <a:spcAft>
                <a:spcPct val="0"/>
              </a:spcAft>
              <a:buClr>
                <a:srgbClr val="A28E6A"/>
              </a:buClr>
              <a:buChar char="o"/>
              <a:defRPr sz="2000">
                <a:solidFill>
                  <a:schemeClr val="tx1"/>
                </a:solidFill>
                <a:latin typeface="Perpetua" pitchFamily="18" charset="0"/>
              </a:defRPr>
            </a:lvl7pPr>
            <a:lvl8pPr marL="3429000" indent="-228600" eaLnBrk="0" fontAlgn="base" hangingPunct="0">
              <a:spcBef>
                <a:spcPts val="375"/>
              </a:spcBef>
              <a:spcAft>
                <a:spcPct val="0"/>
              </a:spcAft>
              <a:buClr>
                <a:srgbClr val="A28E6A"/>
              </a:buClr>
              <a:buChar char="o"/>
              <a:defRPr sz="2000">
                <a:solidFill>
                  <a:schemeClr val="tx1"/>
                </a:solidFill>
                <a:latin typeface="Perpetua" pitchFamily="18" charset="0"/>
              </a:defRPr>
            </a:lvl8pPr>
            <a:lvl9pPr marL="3886200" indent="-228600" eaLnBrk="0" fontAlgn="base" hangingPunct="0">
              <a:spcBef>
                <a:spcPts val="375"/>
              </a:spcBef>
              <a:spcAft>
                <a:spcPct val="0"/>
              </a:spcAft>
              <a:buClr>
                <a:srgbClr val="A28E6A"/>
              </a:buClr>
              <a:buChar char="o"/>
              <a:defRPr sz="2000">
                <a:solidFill>
                  <a:schemeClr val="tx1"/>
                </a:solidFill>
                <a:latin typeface="Perpetua" pitchFamily="18" charset="0"/>
              </a:defRPr>
            </a:lvl9pPr>
          </a:lstStyle>
          <a:p>
            <a:pPr eaLnBrk="1" hangingPunct="1">
              <a:spcBef>
                <a:spcPct val="0"/>
              </a:spcBef>
              <a:buClrTx/>
              <a:buSzTx/>
              <a:buFontTx/>
              <a:buNone/>
            </a:pPr>
            <a:r>
              <a:rPr lang="en-US" altLang="en-US" sz="1800">
                <a:solidFill>
                  <a:srgbClr val="FF3300"/>
                </a:solidFill>
                <a:latin typeface="Arial" pitchFamily="34" charset="0"/>
              </a:rPr>
              <a:t>chain building</a:t>
            </a:r>
          </a:p>
        </p:txBody>
      </p:sp>
    </p:spTree>
    <p:extLst>
      <p:ext uri="{BB962C8B-B14F-4D97-AF65-F5344CB8AC3E}">
        <p14:creationId xmlns:p14="http://schemas.microsoft.com/office/powerpoint/2010/main" val="2275103456"/>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ppt_x"/>
                                          </p:val>
                                        </p:tav>
                                        <p:tav tm="100000">
                                          <p:val>
                                            <p:strVal val="#ppt_x"/>
                                          </p:val>
                                        </p:tav>
                                      </p:tavLst>
                                    </p:anim>
                                    <p:anim calcmode="lin" valueType="num">
                                      <p:cBhvr additive="base">
                                        <p:cTn id="12"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13" fill="hold" nodeType="clickPar">
                      <p:stCondLst>
                        <p:cond delay="indefinite"/>
                      </p:stCondLst>
                      <p:childTnLst>
                        <p:par>
                          <p:cTn id="14" fill="hold" nodeType="withGroup">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additive="base">
                                        <p:cTn id="17" dur="500" fill="hold"/>
                                        <p:tgtEl>
                                          <p:spTgt spid="9"/>
                                        </p:tgtEl>
                                        <p:attrNameLst>
                                          <p:attrName>ppt_x</p:attrName>
                                        </p:attrNameLst>
                                      </p:cBhvr>
                                      <p:tavLst>
                                        <p:tav tm="0">
                                          <p:val>
                                            <p:strVal val="#ppt_x"/>
                                          </p:val>
                                        </p:tav>
                                        <p:tav tm="100000">
                                          <p:val>
                                            <p:strVal val="#ppt_x"/>
                                          </p:val>
                                        </p:tav>
                                      </p:tavLst>
                                    </p:anim>
                                    <p:anim calcmode="lin" valueType="num">
                                      <p:cBhvr additive="base">
                                        <p:cTn id="18" dur="500" fill="hold"/>
                                        <p:tgtEl>
                                          <p:spTgt spid="9"/>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additive="base">
                                        <p:cTn id="21" dur="500" fill="hold"/>
                                        <p:tgtEl>
                                          <p:spTgt spid="10"/>
                                        </p:tgtEl>
                                        <p:attrNameLst>
                                          <p:attrName>ppt_x</p:attrName>
                                        </p:attrNameLst>
                                      </p:cBhvr>
                                      <p:tavLst>
                                        <p:tav tm="0">
                                          <p:val>
                                            <p:strVal val="#ppt_x"/>
                                          </p:val>
                                        </p:tav>
                                        <p:tav tm="100000">
                                          <p:val>
                                            <p:strVal val="#ppt_x"/>
                                          </p:val>
                                        </p:tav>
                                      </p:tavLst>
                                    </p:anim>
                                    <p:anim calcmode="lin" valueType="num">
                                      <p:cBhvr additive="base">
                                        <p:cTn id="22"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23" fill="hold" nodeType="clickPar">
                      <p:stCondLst>
                        <p:cond delay="indefinite"/>
                      </p:stCondLst>
                      <p:childTnLst>
                        <p:par>
                          <p:cTn id="24" fill="hold" nodeType="withGroup">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12"/>
                                        </p:tgtEl>
                                        <p:attrNameLst>
                                          <p:attrName>style.visibility</p:attrName>
                                        </p:attrNameLst>
                                      </p:cBhvr>
                                      <p:to>
                                        <p:strVal val="visible"/>
                                      </p:to>
                                    </p:set>
                                    <p:anim calcmode="lin" valueType="num">
                                      <p:cBhvr additive="base">
                                        <p:cTn id="27" dur="500" fill="hold"/>
                                        <p:tgtEl>
                                          <p:spTgt spid="12"/>
                                        </p:tgtEl>
                                        <p:attrNameLst>
                                          <p:attrName>ppt_x</p:attrName>
                                        </p:attrNameLst>
                                      </p:cBhvr>
                                      <p:tavLst>
                                        <p:tav tm="0">
                                          <p:val>
                                            <p:strVal val="#ppt_x"/>
                                          </p:val>
                                        </p:tav>
                                        <p:tav tm="100000">
                                          <p:val>
                                            <p:strVal val="#ppt_x"/>
                                          </p:val>
                                        </p:tav>
                                      </p:tavLst>
                                    </p:anim>
                                    <p:anim calcmode="lin" valueType="num">
                                      <p:cBhvr additive="base">
                                        <p:cTn id="28" dur="500" fill="hold"/>
                                        <p:tgtEl>
                                          <p:spTgt spid="12"/>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11"/>
                                        </p:tgtEl>
                                        <p:attrNameLst>
                                          <p:attrName>style.visibility</p:attrName>
                                        </p:attrNameLst>
                                      </p:cBhvr>
                                      <p:to>
                                        <p:strVal val="visible"/>
                                      </p:to>
                                    </p:set>
                                    <p:anim calcmode="lin" valueType="num">
                                      <p:cBhvr additive="base">
                                        <p:cTn id="31" dur="500" fill="hold"/>
                                        <p:tgtEl>
                                          <p:spTgt spid="11"/>
                                        </p:tgtEl>
                                        <p:attrNameLst>
                                          <p:attrName>ppt_x</p:attrName>
                                        </p:attrNameLst>
                                      </p:cBhvr>
                                      <p:tavLst>
                                        <p:tav tm="0">
                                          <p:val>
                                            <p:strVal val="#ppt_x"/>
                                          </p:val>
                                        </p:tav>
                                        <p:tav tm="100000">
                                          <p:val>
                                            <p:strVal val="#ppt_x"/>
                                          </p:val>
                                        </p:tav>
                                      </p:tavLst>
                                    </p:anim>
                                    <p:anim calcmode="lin" valueType="num">
                                      <p:cBhvr additive="base">
                                        <p:cTn id="32"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p:bldP spid="9" grpId="0" animBg="1"/>
      <p:bldP spid="10" grpId="0"/>
      <p:bldP spid="11" grpId="0" animBg="1"/>
      <p:bldP spid="12"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Title 1"/>
          <p:cNvSpPr>
            <a:spLocks noGrp="1"/>
          </p:cNvSpPr>
          <p:nvPr>
            <p:ph type="title"/>
          </p:nvPr>
        </p:nvSpPr>
        <p:spPr>
          <a:xfrm>
            <a:off x="609600" y="0"/>
            <a:ext cx="8153400" cy="1543050"/>
          </a:xfrm>
        </p:spPr>
        <p:txBody>
          <a:bodyPr/>
          <a:lstStyle/>
          <a:p>
            <a:r>
              <a:rPr lang="en-US" altLang="en-US" b="1" dirty="0" smtClean="0"/>
              <a:t>Semantic Rules for Co-reference Resolution</a:t>
            </a:r>
            <a:r>
              <a:rPr lang="en-US" altLang="en-US" sz="2000" dirty="0" smtClean="0"/>
              <a:t/>
            </a:r>
            <a:br>
              <a:rPr lang="en-US" altLang="en-US" sz="2000" dirty="0" smtClean="0"/>
            </a:br>
            <a:r>
              <a:rPr lang="en-US" altLang="en-US" sz="800" dirty="0" smtClean="0"/>
              <a:t> </a:t>
            </a:r>
            <a:r>
              <a:rPr lang="en-US" altLang="en-US" sz="700" dirty="0" smtClean="0"/>
              <a:t> </a:t>
            </a:r>
            <a:r>
              <a:rPr lang="en-US" altLang="en-US" sz="2000" dirty="0" smtClean="0"/>
              <a:t/>
            </a:r>
            <a:br>
              <a:rPr lang="en-US" altLang="en-US" sz="2000" dirty="0" smtClean="0"/>
            </a:br>
            <a:r>
              <a:rPr lang="en-US" altLang="en-US" sz="2000" dirty="0" smtClean="0">
                <a:solidFill>
                  <a:schemeClr val="tx1"/>
                </a:solidFill>
              </a:rPr>
              <a:t>Rules at the lexical semantic level are coded using the UMLS, and WordNet databases to give meaning to the concepts and match the meanings.  All pronouns use specific linking rules.</a:t>
            </a:r>
          </a:p>
        </p:txBody>
      </p:sp>
      <p:sp>
        <p:nvSpPr>
          <p:cNvPr id="36867" name="Date Placeholder 2"/>
          <p:cNvSpPr>
            <a:spLocks noGrp="1"/>
          </p:cNvSpPr>
          <p:nvPr>
            <p:ph type="dt" sz="quarter" idx="4294967295"/>
          </p:nvPr>
        </p:nvSpPr>
        <p:spPr bwMode="auto">
          <a:xfrm>
            <a:off x="6172200" y="4643437"/>
            <a:ext cx="2476500" cy="35718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ts val="575"/>
              </a:spcBef>
              <a:buClr>
                <a:schemeClr val="accent1"/>
              </a:buClr>
              <a:buSzPct val="85000"/>
              <a:buFont typeface="Wingdings 2" pitchFamily="18" charset="2"/>
              <a:buChar char=""/>
              <a:defRPr sz="2600">
                <a:solidFill>
                  <a:schemeClr val="tx1"/>
                </a:solidFill>
                <a:latin typeface="Perpetua" pitchFamily="18" charset="0"/>
              </a:defRPr>
            </a:lvl1pPr>
            <a:lvl2pPr marL="742950" indent="-285750">
              <a:spcBef>
                <a:spcPts val="375"/>
              </a:spcBef>
              <a:buClr>
                <a:schemeClr val="accent2"/>
              </a:buClr>
              <a:buSzPct val="85000"/>
              <a:buFont typeface="Wingdings 2" pitchFamily="18" charset="2"/>
              <a:buChar char=""/>
              <a:defRPr sz="2400">
                <a:solidFill>
                  <a:schemeClr val="tx1"/>
                </a:solidFill>
                <a:latin typeface="Perpetua" pitchFamily="18" charset="0"/>
              </a:defRPr>
            </a:lvl2pPr>
            <a:lvl3pPr marL="1143000" indent="-228600">
              <a:spcBef>
                <a:spcPts val="375"/>
              </a:spcBef>
              <a:buClr>
                <a:srgbClr val="E6B1AB"/>
              </a:buClr>
              <a:buSzPct val="85000"/>
              <a:buFont typeface="Wingdings 2" pitchFamily="18" charset="2"/>
              <a:buChar char=""/>
              <a:defRPr sz="2000">
                <a:solidFill>
                  <a:schemeClr val="tx1"/>
                </a:solidFill>
                <a:latin typeface="Perpetua" pitchFamily="18" charset="0"/>
              </a:defRPr>
            </a:lvl3pPr>
            <a:lvl4pPr marL="1600200" indent="-228600">
              <a:spcBef>
                <a:spcPts val="375"/>
              </a:spcBef>
              <a:buClr>
                <a:srgbClr val="A28E6A"/>
              </a:buClr>
              <a:buSzPct val="80000"/>
              <a:buFont typeface="Wingdings 2" pitchFamily="18" charset="2"/>
              <a:buChar char=""/>
              <a:defRPr sz="2000">
                <a:solidFill>
                  <a:schemeClr val="tx1"/>
                </a:solidFill>
                <a:latin typeface="Perpetua" pitchFamily="18" charset="0"/>
              </a:defRPr>
            </a:lvl4pPr>
            <a:lvl5pPr marL="2057400" indent="-228600">
              <a:spcBef>
                <a:spcPts val="375"/>
              </a:spcBef>
              <a:buClr>
                <a:srgbClr val="A28E6A"/>
              </a:buClr>
              <a:buChar char="o"/>
              <a:defRPr sz="2000">
                <a:solidFill>
                  <a:schemeClr val="tx1"/>
                </a:solidFill>
                <a:latin typeface="Perpetua" pitchFamily="18" charset="0"/>
              </a:defRPr>
            </a:lvl5pPr>
            <a:lvl6pPr marL="2514600" indent="-228600" eaLnBrk="0" fontAlgn="base" hangingPunct="0">
              <a:spcBef>
                <a:spcPts val="375"/>
              </a:spcBef>
              <a:spcAft>
                <a:spcPct val="0"/>
              </a:spcAft>
              <a:buClr>
                <a:srgbClr val="A28E6A"/>
              </a:buClr>
              <a:buChar char="o"/>
              <a:defRPr sz="2000">
                <a:solidFill>
                  <a:schemeClr val="tx1"/>
                </a:solidFill>
                <a:latin typeface="Perpetua" pitchFamily="18" charset="0"/>
              </a:defRPr>
            </a:lvl6pPr>
            <a:lvl7pPr marL="2971800" indent="-228600" eaLnBrk="0" fontAlgn="base" hangingPunct="0">
              <a:spcBef>
                <a:spcPts val="375"/>
              </a:spcBef>
              <a:spcAft>
                <a:spcPct val="0"/>
              </a:spcAft>
              <a:buClr>
                <a:srgbClr val="A28E6A"/>
              </a:buClr>
              <a:buChar char="o"/>
              <a:defRPr sz="2000">
                <a:solidFill>
                  <a:schemeClr val="tx1"/>
                </a:solidFill>
                <a:latin typeface="Perpetua" pitchFamily="18" charset="0"/>
              </a:defRPr>
            </a:lvl7pPr>
            <a:lvl8pPr marL="3429000" indent="-228600" eaLnBrk="0" fontAlgn="base" hangingPunct="0">
              <a:spcBef>
                <a:spcPts val="375"/>
              </a:spcBef>
              <a:spcAft>
                <a:spcPct val="0"/>
              </a:spcAft>
              <a:buClr>
                <a:srgbClr val="A28E6A"/>
              </a:buClr>
              <a:buChar char="o"/>
              <a:defRPr sz="2000">
                <a:solidFill>
                  <a:schemeClr val="tx1"/>
                </a:solidFill>
                <a:latin typeface="Perpetua" pitchFamily="18" charset="0"/>
              </a:defRPr>
            </a:lvl8pPr>
            <a:lvl9pPr marL="3886200" indent="-228600" eaLnBrk="0" fontAlgn="base" hangingPunct="0">
              <a:spcBef>
                <a:spcPts val="375"/>
              </a:spcBef>
              <a:spcAft>
                <a:spcPct val="0"/>
              </a:spcAft>
              <a:buClr>
                <a:srgbClr val="A28E6A"/>
              </a:buClr>
              <a:buChar char="o"/>
              <a:defRPr sz="2000">
                <a:solidFill>
                  <a:schemeClr val="tx1"/>
                </a:solidFill>
                <a:latin typeface="Perpetua" pitchFamily="18" charset="0"/>
              </a:defRPr>
            </a:lvl9pPr>
          </a:lstStyle>
          <a:p>
            <a:pPr>
              <a:spcBef>
                <a:spcPct val="0"/>
              </a:spcBef>
              <a:buClrTx/>
              <a:buSzTx/>
              <a:buFontTx/>
              <a:buNone/>
            </a:pPr>
            <a:fld id="{82F9EC14-EB95-4763-BFEE-A4E423AECA49}" type="datetime1">
              <a:rPr lang="en-US" altLang="en-US" sz="1400" smtClean="0">
                <a:solidFill>
                  <a:schemeClr val="tx2"/>
                </a:solidFill>
                <a:latin typeface="Arial" pitchFamily="34" charset="0"/>
              </a:rPr>
              <a:pPr>
                <a:spcBef>
                  <a:spcPct val="0"/>
                </a:spcBef>
                <a:buClrTx/>
                <a:buSzTx/>
                <a:buFontTx/>
                <a:buNone/>
              </a:pPr>
              <a:t>8/8/2016</a:t>
            </a:fld>
            <a:endParaRPr lang="en-US" altLang="en-US" sz="1400" smtClean="0">
              <a:solidFill>
                <a:schemeClr val="tx2"/>
              </a:solidFill>
              <a:latin typeface="Arial" pitchFamily="34" charset="0"/>
            </a:endParaRPr>
          </a:p>
        </p:txBody>
      </p:sp>
      <p:sp>
        <p:nvSpPr>
          <p:cNvPr id="36868" name="Slide Number Placeholder 3"/>
          <p:cNvSpPr>
            <a:spLocks noGrp="1"/>
          </p:cNvSpPr>
          <p:nvPr>
            <p:ph type="sldNum" sz="quarter" idx="12"/>
          </p:nvPr>
        </p:nvSpPr>
        <p:spPr bwMode="auto">
          <a:extLst>
            <a:ext uri="{91240B29-F687-4F45-9708-019B960494DF}">
              <a14:hiddenLine xmlns:a14="http://schemas.microsoft.com/office/drawing/2010/main" w="9525">
                <a:solidFill>
                  <a:srgbClr val="000000"/>
                </a:solidFill>
                <a:round/>
                <a:headEnd/>
                <a:tailEnd/>
              </a14:hiddenLine>
            </a:ext>
          </a:extLst>
        </p:spPr>
        <p:txBody>
          <a:bodyPr/>
          <a:lstStyle>
            <a:lvl1pPr>
              <a:spcBef>
                <a:spcPts val="575"/>
              </a:spcBef>
              <a:buClr>
                <a:schemeClr val="accent1"/>
              </a:buClr>
              <a:buSzPct val="85000"/>
              <a:buFont typeface="Wingdings 2" pitchFamily="18" charset="2"/>
              <a:buChar char=""/>
              <a:defRPr sz="2600">
                <a:solidFill>
                  <a:schemeClr val="tx1"/>
                </a:solidFill>
                <a:latin typeface="Perpetua" pitchFamily="18" charset="0"/>
              </a:defRPr>
            </a:lvl1pPr>
            <a:lvl2pPr marL="742950" indent="-285750">
              <a:spcBef>
                <a:spcPts val="375"/>
              </a:spcBef>
              <a:buClr>
                <a:schemeClr val="accent2"/>
              </a:buClr>
              <a:buSzPct val="85000"/>
              <a:buFont typeface="Wingdings 2" pitchFamily="18" charset="2"/>
              <a:buChar char=""/>
              <a:defRPr sz="2400">
                <a:solidFill>
                  <a:schemeClr val="tx1"/>
                </a:solidFill>
                <a:latin typeface="Perpetua" pitchFamily="18" charset="0"/>
              </a:defRPr>
            </a:lvl2pPr>
            <a:lvl3pPr marL="1143000" indent="-228600">
              <a:spcBef>
                <a:spcPts val="375"/>
              </a:spcBef>
              <a:buClr>
                <a:srgbClr val="E6B1AB"/>
              </a:buClr>
              <a:buSzPct val="85000"/>
              <a:buFont typeface="Wingdings 2" pitchFamily="18" charset="2"/>
              <a:buChar char=""/>
              <a:defRPr sz="2000">
                <a:solidFill>
                  <a:schemeClr val="tx1"/>
                </a:solidFill>
                <a:latin typeface="Perpetua" pitchFamily="18" charset="0"/>
              </a:defRPr>
            </a:lvl3pPr>
            <a:lvl4pPr marL="1600200" indent="-228600">
              <a:spcBef>
                <a:spcPts val="375"/>
              </a:spcBef>
              <a:buClr>
                <a:srgbClr val="A28E6A"/>
              </a:buClr>
              <a:buSzPct val="80000"/>
              <a:buFont typeface="Wingdings 2" pitchFamily="18" charset="2"/>
              <a:buChar char=""/>
              <a:defRPr sz="2000">
                <a:solidFill>
                  <a:schemeClr val="tx1"/>
                </a:solidFill>
                <a:latin typeface="Perpetua" pitchFamily="18" charset="0"/>
              </a:defRPr>
            </a:lvl4pPr>
            <a:lvl5pPr marL="2057400" indent="-228600">
              <a:spcBef>
                <a:spcPts val="375"/>
              </a:spcBef>
              <a:buClr>
                <a:srgbClr val="A28E6A"/>
              </a:buClr>
              <a:buChar char="o"/>
              <a:defRPr sz="2000">
                <a:solidFill>
                  <a:schemeClr val="tx1"/>
                </a:solidFill>
                <a:latin typeface="Perpetua" pitchFamily="18" charset="0"/>
              </a:defRPr>
            </a:lvl5pPr>
            <a:lvl6pPr marL="2514600" indent="-228600" eaLnBrk="0" fontAlgn="base" hangingPunct="0">
              <a:spcBef>
                <a:spcPts val="375"/>
              </a:spcBef>
              <a:spcAft>
                <a:spcPct val="0"/>
              </a:spcAft>
              <a:buClr>
                <a:srgbClr val="A28E6A"/>
              </a:buClr>
              <a:buChar char="o"/>
              <a:defRPr sz="2000">
                <a:solidFill>
                  <a:schemeClr val="tx1"/>
                </a:solidFill>
                <a:latin typeface="Perpetua" pitchFamily="18" charset="0"/>
              </a:defRPr>
            </a:lvl6pPr>
            <a:lvl7pPr marL="2971800" indent="-228600" eaLnBrk="0" fontAlgn="base" hangingPunct="0">
              <a:spcBef>
                <a:spcPts val="375"/>
              </a:spcBef>
              <a:spcAft>
                <a:spcPct val="0"/>
              </a:spcAft>
              <a:buClr>
                <a:srgbClr val="A28E6A"/>
              </a:buClr>
              <a:buChar char="o"/>
              <a:defRPr sz="2000">
                <a:solidFill>
                  <a:schemeClr val="tx1"/>
                </a:solidFill>
                <a:latin typeface="Perpetua" pitchFamily="18" charset="0"/>
              </a:defRPr>
            </a:lvl7pPr>
            <a:lvl8pPr marL="3429000" indent="-228600" eaLnBrk="0" fontAlgn="base" hangingPunct="0">
              <a:spcBef>
                <a:spcPts val="375"/>
              </a:spcBef>
              <a:spcAft>
                <a:spcPct val="0"/>
              </a:spcAft>
              <a:buClr>
                <a:srgbClr val="A28E6A"/>
              </a:buClr>
              <a:buChar char="o"/>
              <a:defRPr sz="2000">
                <a:solidFill>
                  <a:schemeClr val="tx1"/>
                </a:solidFill>
                <a:latin typeface="Perpetua" pitchFamily="18" charset="0"/>
              </a:defRPr>
            </a:lvl8pPr>
            <a:lvl9pPr marL="3886200" indent="-228600" eaLnBrk="0" fontAlgn="base" hangingPunct="0">
              <a:spcBef>
                <a:spcPts val="375"/>
              </a:spcBef>
              <a:spcAft>
                <a:spcPct val="0"/>
              </a:spcAft>
              <a:buClr>
                <a:srgbClr val="A28E6A"/>
              </a:buClr>
              <a:buChar char="o"/>
              <a:defRPr sz="2000">
                <a:solidFill>
                  <a:schemeClr val="tx1"/>
                </a:solidFill>
                <a:latin typeface="Perpetua" pitchFamily="18" charset="0"/>
              </a:defRPr>
            </a:lvl9pPr>
          </a:lstStyle>
          <a:p>
            <a:pPr>
              <a:spcBef>
                <a:spcPct val="0"/>
              </a:spcBef>
              <a:buClrTx/>
              <a:buSzTx/>
              <a:buFontTx/>
              <a:buNone/>
            </a:pPr>
            <a:fld id="{31557533-F156-421D-92A1-CD5CDA777338}" type="slidenum">
              <a:rPr lang="en-US" altLang="en-US" sz="1400">
                <a:solidFill>
                  <a:srgbClr val="FFFFFF"/>
                </a:solidFill>
                <a:latin typeface="Franklin Gothic Book" pitchFamily="34" charset="0"/>
              </a:rPr>
              <a:pPr>
                <a:spcBef>
                  <a:spcPct val="0"/>
                </a:spcBef>
                <a:buClrTx/>
                <a:buSzTx/>
                <a:buFontTx/>
                <a:buNone/>
              </a:pPr>
              <a:t>26</a:t>
            </a:fld>
            <a:endParaRPr lang="en-US" altLang="en-US" sz="1400">
              <a:solidFill>
                <a:srgbClr val="FFFFFF"/>
              </a:solidFill>
              <a:latin typeface="Franklin Gothic Book" pitchFamily="34" charset="0"/>
            </a:endParaRPr>
          </a:p>
        </p:txBody>
      </p:sp>
      <p:pic>
        <p:nvPicPr>
          <p:cNvPr id="36869"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43000" y="1537098"/>
            <a:ext cx="7010400" cy="32063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182821422"/>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Title 1"/>
          <p:cNvSpPr>
            <a:spLocks noGrp="1"/>
          </p:cNvSpPr>
          <p:nvPr>
            <p:ph type="title"/>
          </p:nvPr>
        </p:nvSpPr>
        <p:spPr>
          <a:xfrm>
            <a:off x="457200" y="342900"/>
            <a:ext cx="8458200" cy="1885950"/>
          </a:xfrm>
        </p:spPr>
        <p:txBody>
          <a:bodyPr/>
          <a:lstStyle/>
          <a:p>
            <a:r>
              <a:rPr lang="en-US" altLang="en-US" b="1" dirty="0" smtClean="0"/>
              <a:t>Link Filtering</a:t>
            </a:r>
            <a:r>
              <a:rPr lang="en-US" altLang="en-US" sz="2400" dirty="0" smtClean="0"/>
              <a:t/>
            </a:r>
            <a:br>
              <a:rPr lang="en-US" altLang="en-US" sz="2400" dirty="0" smtClean="0"/>
            </a:br>
            <a:r>
              <a:rPr lang="en-US" altLang="en-US" sz="1800" dirty="0" smtClean="0"/>
              <a:t> </a:t>
            </a:r>
            <a:r>
              <a:rPr lang="en-US" altLang="en-US" sz="2400" dirty="0" smtClean="0"/>
              <a:t/>
            </a:r>
            <a:br>
              <a:rPr lang="en-US" altLang="en-US" sz="2400" dirty="0" smtClean="0"/>
            </a:br>
            <a:r>
              <a:rPr lang="en-US" altLang="en-US" sz="2000" dirty="0" smtClean="0">
                <a:solidFill>
                  <a:schemeClr val="tx1"/>
                </a:solidFill>
              </a:rPr>
              <a:t>After linking concepts with the same meaning, links of concepts which do not refer to the same entity must be filtered out. The sentences surrounding the linked concepts are examined for information that indicates if they are different entities. If any relevant information is found and it differs, the link is discarded.</a:t>
            </a:r>
          </a:p>
        </p:txBody>
      </p:sp>
      <p:sp>
        <p:nvSpPr>
          <p:cNvPr id="37891" name="Date Placeholder 2"/>
          <p:cNvSpPr>
            <a:spLocks noGrp="1"/>
          </p:cNvSpPr>
          <p:nvPr>
            <p:ph type="dt" sz="quarter" idx="4294967295"/>
          </p:nvPr>
        </p:nvSpPr>
        <p:spPr bwMode="auto">
          <a:xfrm>
            <a:off x="6172200" y="4643437"/>
            <a:ext cx="2476500" cy="35718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ts val="575"/>
              </a:spcBef>
              <a:buClr>
                <a:schemeClr val="accent1"/>
              </a:buClr>
              <a:buSzPct val="85000"/>
              <a:buFont typeface="Wingdings 2" pitchFamily="18" charset="2"/>
              <a:buChar char=""/>
              <a:defRPr sz="2600">
                <a:solidFill>
                  <a:schemeClr val="tx1"/>
                </a:solidFill>
                <a:latin typeface="Perpetua" pitchFamily="18" charset="0"/>
              </a:defRPr>
            </a:lvl1pPr>
            <a:lvl2pPr marL="742950" indent="-285750">
              <a:spcBef>
                <a:spcPts val="375"/>
              </a:spcBef>
              <a:buClr>
                <a:schemeClr val="accent2"/>
              </a:buClr>
              <a:buSzPct val="85000"/>
              <a:buFont typeface="Wingdings 2" pitchFamily="18" charset="2"/>
              <a:buChar char=""/>
              <a:defRPr sz="2400">
                <a:solidFill>
                  <a:schemeClr val="tx1"/>
                </a:solidFill>
                <a:latin typeface="Perpetua" pitchFamily="18" charset="0"/>
              </a:defRPr>
            </a:lvl2pPr>
            <a:lvl3pPr marL="1143000" indent="-228600">
              <a:spcBef>
                <a:spcPts val="375"/>
              </a:spcBef>
              <a:buClr>
                <a:srgbClr val="E6B1AB"/>
              </a:buClr>
              <a:buSzPct val="85000"/>
              <a:buFont typeface="Wingdings 2" pitchFamily="18" charset="2"/>
              <a:buChar char=""/>
              <a:defRPr sz="2000">
                <a:solidFill>
                  <a:schemeClr val="tx1"/>
                </a:solidFill>
                <a:latin typeface="Perpetua" pitchFamily="18" charset="0"/>
              </a:defRPr>
            </a:lvl3pPr>
            <a:lvl4pPr marL="1600200" indent="-228600">
              <a:spcBef>
                <a:spcPts val="375"/>
              </a:spcBef>
              <a:buClr>
                <a:srgbClr val="A28E6A"/>
              </a:buClr>
              <a:buSzPct val="80000"/>
              <a:buFont typeface="Wingdings 2" pitchFamily="18" charset="2"/>
              <a:buChar char=""/>
              <a:defRPr sz="2000">
                <a:solidFill>
                  <a:schemeClr val="tx1"/>
                </a:solidFill>
                <a:latin typeface="Perpetua" pitchFamily="18" charset="0"/>
              </a:defRPr>
            </a:lvl4pPr>
            <a:lvl5pPr marL="2057400" indent="-228600">
              <a:spcBef>
                <a:spcPts val="375"/>
              </a:spcBef>
              <a:buClr>
                <a:srgbClr val="A28E6A"/>
              </a:buClr>
              <a:buChar char="o"/>
              <a:defRPr sz="2000">
                <a:solidFill>
                  <a:schemeClr val="tx1"/>
                </a:solidFill>
                <a:latin typeface="Perpetua" pitchFamily="18" charset="0"/>
              </a:defRPr>
            </a:lvl5pPr>
            <a:lvl6pPr marL="2514600" indent="-228600" eaLnBrk="0" fontAlgn="base" hangingPunct="0">
              <a:spcBef>
                <a:spcPts val="375"/>
              </a:spcBef>
              <a:spcAft>
                <a:spcPct val="0"/>
              </a:spcAft>
              <a:buClr>
                <a:srgbClr val="A28E6A"/>
              </a:buClr>
              <a:buChar char="o"/>
              <a:defRPr sz="2000">
                <a:solidFill>
                  <a:schemeClr val="tx1"/>
                </a:solidFill>
                <a:latin typeface="Perpetua" pitchFamily="18" charset="0"/>
              </a:defRPr>
            </a:lvl6pPr>
            <a:lvl7pPr marL="2971800" indent="-228600" eaLnBrk="0" fontAlgn="base" hangingPunct="0">
              <a:spcBef>
                <a:spcPts val="375"/>
              </a:spcBef>
              <a:spcAft>
                <a:spcPct val="0"/>
              </a:spcAft>
              <a:buClr>
                <a:srgbClr val="A28E6A"/>
              </a:buClr>
              <a:buChar char="o"/>
              <a:defRPr sz="2000">
                <a:solidFill>
                  <a:schemeClr val="tx1"/>
                </a:solidFill>
                <a:latin typeface="Perpetua" pitchFamily="18" charset="0"/>
              </a:defRPr>
            </a:lvl7pPr>
            <a:lvl8pPr marL="3429000" indent="-228600" eaLnBrk="0" fontAlgn="base" hangingPunct="0">
              <a:spcBef>
                <a:spcPts val="375"/>
              </a:spcBef>
              <a:spcAft>
                <a:spcPct val="0"/>
              </a:spcAft>
              <a:buClr>
                <a:srgbClr val="A28E6A"/>
              </a:buClr>
              <a:buChar char="o"/>
              <a:defRPr sz="2000">
                <a:solidFill>
                  <a:schemeClr val="tx1"/>
                </a:solidFill>
                <a:latin typeface="Perpetua" pitchFamily="18" charset="0"/>
              </a:defRPr>
            </a:lvl8pPr>
            <a:lvl9pPr marL="3886200" indent="-228600" eaLnBrk="0" fontAlgn="base" hangingPunct="0">
              <a:spcBef>
                <a:spcPts val="375"/>
              </a:spcBef>
              <a:spcAft>
                <a:spcPct val="0"/>
              </a:spcAft>
              <a:buClr>
                <a:srgbClr val="A28E6A"/>
              </a:buClr>
              <a:buChar char="o"/>
              <a:defRPr sz="2000">
                <a:solidFill>
                  <a:schemeClr val="tx1"/>
                </a:solidFill>
                <a:latin typeface="Perpetua" pitchFamily="18" charset="0"/>
              </a:defRPr>
            </a:lvl9pPr>
          </a:lstStyle>
          <a:p>
            <a:pPr>
              <a:spcBef>
                <a:spcPct val="0"/>
              </a:spcBef>
              <a:buClrTx/>
              <a:buSzTx/>
              <a:buFontTx/>
              <a:buNone/>
            </a:pPr>
            <a:fld id="{5EACE0D2-311A-461C-8739-066B5C4FEFF7}" type="datetime1">
              <a:rPr lang="en-US" altLang="en-US" sz="1400" smtClean="0">
                <a:solidFill>
                  <a:schemeClr val="tx2"/>
                </a:solidFill>
                <a:latin typeface="Arial" pitchFamily="34" charset="0"/>
              </a:rPr>
              <a:pPr>
                <a:spcBef>
                  <a:spcPct val="0"/>
                </a:spcBef>
                <a:buClrTx/>
                <a:buSzTx/>
                <a:buFontTx/>
                <a:buNone/>
              </a:pPr>
              <a:t>8/8/2016</a:t>
            </a:fld>
            <a:endParaRPr lang="en-US" altLang="en-US" sz="1400" smtClean="0">
              <a:solidFill>
                <a:schemeClr val="tx2"/>
              </a:solidFill>
              <a:latin typeface="Arial" pitchFamily="34" charset="0"/>
            </a:endParaRPr>
          </a:p>
        </p:txBody>
      </p:sp>
      <p:sp>
        <p:nvSpPr>
          <p:cNvPr id="37892" name="Slide Number Placeholder 3"/>
          <p:cNvSpPr>
            <a:spLocks noGrp="1"/>
          </p:cNvSpPr>
          <p:nvPr>
            <p:ph type="sldNum" sz="quarter" idx="12"/>
          </p:nvPr>
        </p:nvSpPr>
        <p:spPr bwMode="auto">
          <a:extLst>
            <a:ext uri="{91240B29-F687-4F45-9708-019B960494DF}">
              <a14:hiddenLine xmlns:a14="http://schemas.microsoft.com/office/drawing/2010/main" w="9525">
                <a:solidFill>
                  <a:srgbClr val="000000"/>
                </a:solidFill>
                <a:round/>
                <a:headEnd/>
                <a:tailEnd/>
              </a14:hiddenLine>
            </a:ext>
          </a:extLst>
        </p:spPr>
        <p:txBody>
          <a:bodyPr/>
          <a:lstStyle>
            <a:lvl1pPr>
              <a:spcBef>
                <a:spcPts val="575"/>
              </a:spcBef>
              <a:buClr>
                <a:schemeClr val="accent1"/>
              </a:buClr>
              <a:buSzPct val="85000"/>
              <a:buFont typeface="Wingdings 2" pitchFamily="18" charset="2"/>
              <a:buChar char=""/>
              <a:defRPr sz="2600">
                <a:solidFill>
                  <a:schemeClr val="tx1"/>
                </a:solidFill>
                <a:latin typeface="Perpetua" pitchFamily="18" charset="0"/>
              </a:defRPr>
            </a:lvl1pPr>
            <a:lvl2pPr marL="742950" indent="-285750">
              <a:spcBef>
                <a:spcPts val="375"/>
              </a:spcBef>
              <a:buClr>
                <a:schemeClr val="accent2"/>
              </a:buClr>
              <a:buSzPct val="85000"/>
              <a:buFont typeface="Wingdings 2" pitchFamily="18" charset="2"/>
              <a:buChar char=""/>
              <a:defRPr sz="2400">
                <a:solidFill>
                  <a:schemeClr val="tx1"/>
                </a:solidFill>
                <a:latin typeface="Perpetua" pitchFamily="18" charset="0"/>
              </a:defRPr>
            </a:lvl2pPr>
            <a:lvl3pPr marL="1143000" indent="-228600">
              <a:spcBef>
                <a:spcPts val="375"/>
              </a:spcBef>
              <a:buClr>
                <a:srgbClr val="E6B1AB"/>
              </a:buClr>
              <a:buSzPct val="85000"/>
              <a:buFont typeface="Wingdings 2" pitchFamily="18" charset="2"/>
              <a:buChar char=""/>
              <a:defRPr sz="2000">
                <a:solidFill>
                  <a:schemeClr val="tx1"/>
                </a:solidFill>
                <a:latin typeface="Perpetua" pitchFamily="18" charset="0"/>
              </a:defRPr>
            </a:lvl3pPr>
            <a:lvl4pPr marL="1600200" indent="-228600">
              <a:spcBef>
                <a:spcPts val="375"/>
              </a:spcBef>
              <a:buClr>
                <a:srgbClr val="A28E6A"/>
              </a:buClr>
              <a:buSzPct val="80000"/>
              <a:buFont typeface="Wingdings 2" pitchFamily="18" charset="2"/>
              <a:buChar char=""/>
              <a:defRPr sz="2000">
                <a:solidFill>
                  <a:schemeClr val="tx1"/>
                </a:solidFill>
                <a:latin typeface="Perpetua" pitchFamily="18" charset="0"/>
              </a:defRPr>
            </a:lvl4pPr>
            <a:lvl5pPr marL="2057400" indent="-228600">
              <a:spcBef>
                <a:spcPts val="375"/>
              </a:spcBef>
              <a:buClr>
                <a:srgbClr val="A28E6A"/>
              </a:buClr>
              <a:buChar char="o"/>
              <a:defRPr sz="2000">
                <a:solidFill>
                  <a:schemeClr val="tx1"/>
                </a:solidFill>
                <a:latin typeface="Perpetua" pitchFamily="18" charset="0"/>
              </a:defRPr>
            </a:lvl5pPr>
            <a:lvl6pPr marL="2514600" indent="-228600" eaLnBrk="0" fontAlgn="base" hangingPunct="0">
              <a:spcBef>
                <a:spcPts val="375"/>
              </a:spcBef>
              <a:spcAft>
                <a:spcPct val="0"/>
              </a:spcAft>
              <a:buClr>
                <a:srgbClr val="A28E6A"/>
              </a:buClr>
              <a:buChar char="o"/>
              <a:defRPr sz="2000">
                <a:solidFill>
                  <a:schemeClr val="tx1"/>
                </a:solidFill>
                <a:latin typeface="Perpetua" pitchFamily="18" charset="0"/>
              </a:defRPr>
            </a:lvl6pPr>
            <a:lvl7pPr marL="2971800" indent="-228600" eaLnBrk="0" fontAlgn="base" hangingPunct="0">
              <a:spcBef>
                <a:spcPts val="375"/>
              </a:spcBef>
              <a:spcAft>
                <a:spcPct val="0"/>
              </a:spcAft>
              <a:buClr>
                <a:srgbClr val="A28E6A"/>
              </a:buClr>
              <a:buChar char="o"/>
              <a:defRPr sz="2000">
                <a:solidFill>
                  <a:schemeClr val="tx1"/>
                </a:solidFill>
                <a:latin typeface="Perpetua" pitchFamily="18" charset="0"/>
              </a:defRPr>
            </a:lvl7pPr>
            <a:lvl8pPr marL="3429000" indent="-228600" eaLnBrk="0" fontAlgn="base" hangingPunct="0">
              <a:spcBef>
                <a:spcPts val="375"/>
              </a:spcBef>
              <a:spcAft>
                <a:spcPct val="0"/>
              </a:spcAft>
              <a:buClr>
                <a:srgbClr val="A28E6A"/>
              </a:buClr>
              <a:buChar char="o"/>
              <a:defRPr sz="2000">
                <a:solidFill>
                  <a:schemeClr val="tx1"/>
                </a:solidFill>
                <a:latin typeface="Perpetua" pitchFamily="18" charset="0"/>
              </a:defRPr>
            </a:lvl8pPr>
            <a:lvl9pPr marL="3886200" indent="-228600" eaLnBrk="0" fontAlgn="base" hangingPunct="0">
              <a:spcBef>
                <a:spcPts val="375"/>
              </a:spcBef>
              <a:spcAft>
                <a:spcPct val="0"/>
              </a:spcAft>
              <a:buClr>
                <a:srgbClr val="A28E6A"/>
              </a:buClr>
              <a:buChar char="o"/>
              <a:defRPr sz="2000">
                <a:solidFill>
                  <a:schemeClr val="tx1"/>
                </a:solidFill>
                <a:latin typeface="Perpetua" pitchFamily="18" charset="0"/>
              </a:defRPr>
            </a:lvl9pPr>
          </a:lstStyle>
          <a:p>
            <a:pPr>
              <a:spcBef>
                <a:spcPct val="0"/>
              </a:spcBef>
              <a:buClrTx/>
              <a:buSzTx/>
              <a:buFontTx/>
              <a:buNone/>
            </a:pPr>
            <a:fld id="{0F053A1C-6212-40E6-931E-D4685C63AD76}" type="slidenum">
              <a:rPr lang="en-US" altLang="en-US" sz="1400">
                <a:solidFill>
                  <a:srgbClr val="FFFFFF"/>
                </a:solidFill>
                <a:latin typeface="Franklin Gothic Book" pitchFamily="34" charset="0"/>
              </a:rPr>
              <a:pPr>
                <a:spcBef>
                  <a:spcPct val="0"/>
                </a:spcBef>
                <a:buClrTx/>
                <a:buSzTx/>
                <a:buFontTx/>
                <a:buNone/>
              </a:pPr>
              <a:t>27</a:t>
            </a:fld>
            <a:endParaRPr lang="en-US" altLang="en-US" sz="1400">
              <a:solidFill>
                <a:srgbClr val="FFFFFF"/>
              </a:solidFill>
              <a:latin typeface="Franklin Gothic Book" pitchFamily="34" charset="0"/>
            </a:endParaRPr>
          </a:p>
        </p:txBody>
      </p:sp>
      <p:pic>
        <p:nvPicPr>
          <p:cNvPr id="37893"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8200" y="2746772"/>
            <a:ext cx="7086600" cy="22633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894489765"/>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Title 1"/>
          <p:cNvSpPr>
            <a:spLocks noGrp="1"/>
          </p:cNvSpPr>
          <p:nvPr>
            <p:ph type="title"/>
          </p:nvPr>
        </p:nvSpPr>
        <p:spPr>
          <a:xfrm>
            <a:off x="914400" y="285750"/>
            <a:ext cx="7772400" cy="971550"/>
          </a:xfrm>
        </p:spPr>
        <p:txBody>
          <a:bodyPr/>
          <a:lstStyle/>
          <a:p>
            <a:r>
              <a:rPr lang="en-US" altLang="en-US" b="1" dirty="0" smtClean="0"/>
              <a:t>Building Chains</a:t>
            </a:r>
            <a:r>
              <a:rPr lang="en-US" altLang="en-US" sz="2400" dirty="0" smtClean="0"/>
              <a:t/>
            </a:r>
            <a:br>
              <a:rPr lang="en-US" altLang="en-US" sz="2400" dirty="0" smtClean="0"/>
            </a:br>
            <a:r>
              <a:rPr lang="en-US" altLang="en-US" sz="2400" dirty="0" smtClean="0"/>
              <a:t/>
            </a:r>
            <a:br>
              <a:rPr lang="en-US" altLang="en-US" sz="2400" dirty="0" smtClean="0"/>
            </a:br>
            <a:r>
              <a:rPr lang="en-US" altLang="en-US" sz="2000" dirty="0" smtClean="0">
                <a:solidFill>
                  <a:schemeClr val="tx1"/>
                </a:solidFill>
              </a:rPr>
              <a:t>Concepts are first linked in pairs, then, after filtering, unnecessary links are removed to make the chains.</a:t>
            </a:r>
            <a:endParaRPr lang="en-US" altLang="en-US" sz="2400" dirty="0" smtClean="0">
              <a:solidFill>
                <a:schemeClr val="tx1"/>
              </a:solidFill>
            </a:endParaRPr>
          </a:p>
        </p:txBody>
      </p:sp>
      <p:sp>
        <p:nvSpPr>
          <p:cNvPr id="38915" name="Date Placeholder 2"/>
          <p:cNvSpPr>
            <a:spLocks noGrp="1"/>
          </p:cNvSpPr>
          <p:nvPr>
            <p:ph type="dt" sz="quarter" idx="4294967295"/>
          </p:nvPr>
        </p:nvSpPr>
        <p:spPr bwMode="auto">
          <a:xfrm>
            <a:off x="6172200" y="4643437"/>
            <a:ext cx="2476500" cy="35718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ts val="575"/>
              </a:spcBef>
              <a:buClr>
                <a:schemeClr val="accent1"/>
              </a:buClr>
              <a:buSzPct val="85000"/>
              <a:buFont typeface="Wingdings 2" pitchFamily="18" charset="2"/>
              <a:buChar char=""/>
              <a:defRPr sz="2600">
                <a:solidFill>
                  <a:schemeClr val="tx1"/>
                </a:solidFill>
                <a:latin typeface="Perpetua" pitchFamily="18" charset="0"/>
              </a:defRPr>
            </a:lvl1pPr>
            <a:lvl2pPr marL="742950" indent="-285750">
              <a:spcBef>
                <a:spcPts val="375"/>
              </a:spcBef>
              <a:buClr>
                <a:schemeClr val="accent2"/>
              </a:buClr>
              <a:buSzPct val="85000"/>
              <a:buFont typeface="Wingdings 2" pitchFamily="18" charset="2"/>
              <a:buChar char=""/>
              <a:defRPr sz="2400">
                <a:solidFill>
                  <a:schemeClr val="tx1"/>
                </a:solidFill>
                <a:latin typeface="Perpetua" pitchFamily="18" charset="0"/>
              </a:defRPr>
            </a:lvl2pPr>
            <a:lvl3pPr marL="1143000" indent="-228600">
              <a:spcBef>
                <a:spcPts val="375"/>
              </a:spcBef>
              <a:buClr>
                <a:srgbClr val="E6B1AB"/>
              </a:buClr>
              <a:buSzPct val="85000"/>
              <a:buFont typeface="Wingdings 2" pitchFamily="18" charset="2"/>
              <a:buChar char=""/>
              <a:defRPr sz="2000">
                <a:solidFill>
                  <a:schemeClr val="tx1"/>
                </a:solidFill>
                <a:latin typeface="Perpetua" pitchFamily="18" charset="0"/>
              </a:defRPr>
            </a:lvl3pPr>
            <a:lvl4pPr marL="1600200" indent="-228600">
              <a:spcBef>
                <a:spcPts val="375"/>
              </a:spcBef>
              <a:buClr>
                <a:srgbClr val="A28E6A"/>
              </a:buClr>
              <a:buSzPct val="80000"/>
              <a:buFont typeface="Wingdings 2" pitchFamily="18" charset="2"/>
              <a:buChar char=""/>
              <a:defRPr sz="2000">
                <a:solidFill>
                  <a:schemeClr val="tx1"/>
                </a:solidFill>
                <a:latin typeface="Perpetua" pitchFamily="18" charset="0"/>
              </a:defRPr>
            </a:lvl4pPr>
            <a:lvl5pPr marL="2057400" indent="-228600">
              <a:spcBef>
                <a:spcPts val="375"/>
              </a:spcBef>
              <a:buClr>
                <a:srgbClr val="A28E6A"/>
              </a:buClr>
              <a:buChar char="o"/>
              <a:defRPr sz="2000">
                <a:solidFill>
                  <a:schemeClr val="tx1"/>
                </a:solidFill>
                <a:latin typeface="Perpetua" pitchFamily="18" charset="0"/>
              </a:defRPr>
            </a:lvl5pPr>
            <a:lvl6pPr marL="2514600" indent="-228600" eaLnBrk="0" fontAlgn="base" hangingPunct="0">
              <a:spcBef>
                <a:spcPts val="375"/>
              </a:spcBef>
              <a:spcAft>
                <a:spcPct val="0"/>
              </a:spcAft>
              <a:buClr>
                <a:srgbClr val="A28E6A"/>
              </a:buClr>
              <a:buChar char="o"/>
              <a:defRPr sz="2000">
                <a:solidFill>
                  <a:schemeClr val="tx1"/>
                </a:solidFill>
                <a:latin typeface="Perpetua" pitchFamily="18" charset="0"/>
              </a:defRPr>
            </a:lvl6pPr>
            <a:lvl7pPr marL="2971800" indent="-228600" eaLnBrk="0" fontAlgn="base" hangingPunct="0">
              <a:spcBef>
                <a:spcPts val="375"/>
              </a:spcBef>
              <a:spcAft>
                <a:spcPct val="0"/>
              </a:spcAft>
              <a:buClr>
                <a:srgbClr val="A28E6A"/>
              </a:buClr>
              <a:buChar char="o"/>
              <a:defRPr sz="2000">
                <a:solidFill>
                  <a:schemeClr val="tx1"/>
                </a:solidFill>
                <a:latin typeface="Perpetua" pitchFamily="18" charset="0"/>
              </a:defRPr>
            </a:lvl7pPr>
            <a:lvl8pPr marL="3429000" indent="-228600" eaLnBrk="0" fontAlgn="base" hangingPunct="0">
              <a:spcBef>
                <a:spcPts val="375"/>
              </a:spcBef>
              <a:spcAft>
                <a:spcPct val="0"/>
              </a:spcAft>
              <a:buClr>
                <a:srgbClr val="A28E6A"/>
              </a:buClr>
              <a:buChar char="o"/>
              <a:defRPr sz="2000">
                <a:solidFill>
                  <a:schemeClr val="tx1"/>
                </a:solidFill>
                <a:latin typeface="Perpetua" pitchFamily="18" charset="0"/>
              </a:defRPr>
            </a:lvl8pPr>
            <a:lvl9pPr marL="3886200" indent="-228600" eaLnBrk="0" fontAlgn="base" hangingPunct="0">
              <a:spcBef>
                <a:spcPts val="375"/>
              </a:spcBef>
              <a:spcAft>
                <a:spcPct val="0"/>
              </a:spcAft>
              <a:buClr>
                <a:srgbClr val="A28E6A"/>
              </a:buClr>
              <a:buChar char="o"/>
              <a:defRPr sz="2000">
                <a:solidFill>
                  <a:schemeClr val="tx1"/>
                </a:solidFill>
                <a:latin typeface="Perpetua" pitchFamily="18" charset="0"/>
              </a:defRPr>
            </a:lvl9pPr>
          </a:lstStyle>
          <a:p>
            <a:pPr>
              <a:spcBef>
                <a:spcPct val="0"/>
              </a:spcBef>
              <a:buClrTx/>
              <a:buSzTx/>
              <a:buFontTx/>
              <a:buNone/>
            </a:pPr>
            <a:fld id="{1FDBBD38-275A-4C8A-B064-3A08B8A97149}" type="datetime1">
              <a:rPr lang="en-US" altLang="en-US" sz="1400" smtClean="0">
                <a:solidFill>
                  <a:schemeClr val="tx2"/>
                </a:solidFill>
                <a:latin typeface="Arial" pitchFamily="34" charset="0"/>
              </a:rPr>
              <a:pPr>
                <a:spcBef>
                  <a:spcPct val="0"/>
                </a:spcBef>
                <a:buClrTx/>
                <a:buSzTx/>
                <a:buFontTx/>
                <a:buNone/>
              </a:pPr>
              <a:t>8/8/2016</a:t>
            </a:fld>
            <a:endParaRPr lang="en-US" altLang="en-US" sz="1400" smtClean="0">
              <a:solidFill>
                <a:schemeClr val="tx2"/>
              </a:solidFill>
              <a:latin typeface="Arial" pitchFamily="34" charset="0"/>
            </a:endParaRPr>
          </a:p>
        </p:txBody>
      </p:sp>
      <p:sp>
        <p:nvSpPr>
          <p:cNvPr id="38916" name="Slide Number Placeholder 3"/>
          <p:cNvSpPr>
            <a:spLocks noGrp="1"/>
          </p:cNvSpPr>
          <p:nvPr>
            <p:ph type="sldNum" sz="quarter" idx="12"/>
          </p:nvPr>
        </p:nvSpPr>
        <p:spPr bwMode="auto">
          <a:extLst>
            <a:ext uri="{91240B29-F687-4F45-9708-019B960494DF}">
              <a14:hiddenLine xmlns:a14="http://schemas.microsoft.com/office/drawing/2010/main" w="9525">
                <a:solidFill>
                  <a:srgbClr val="000000"/>
                </a:solidFill>
                <a:round/>
                <a:headEnd/>
                <a:tailEnd/>
              </a14:hiddenLine>
            </a:ext>
          </a:extLst>
        </p:spPr>
        <p:txBody>
          <a:bodyPr/>
          <a:lstStyle>
            <a:lvl1pPr>
              <a:spcBef>
                <a:spcPts val="575"/>
              </a:spcBef>
              <a:buClr>
                <a:schemeClr val="accent1"/>
              </a:buClr>
              <a:buSzPct val="85000"/>
              <a:buFont typeface="Wingdings 2" pitchFamily="18" charset="2"/>
              <a:buChar char=""/>
              <a:defRPr sz="2600">
                <a:solidFill>
                  <a:schemeClr val="tx1"/>
                </a:solidFill>
                <a:latin typeface="Perpetua" pitchFamily="18" charset="0"/>
              </a:defRPr>
            </a:lvl1pPr>
            <a:lvl2pPr marL="742950" indent="-285750">
              <a:spcBef>
                <a:spcPts val="375"/>
              </a:spcBef>
              <a:buClr>
                <a:schemeClr val="accent2"/>
              </a:buClr>
              <a:buSzPct val="85000"/>
              <a:buFont typeface="Wingdings 2" pitchFamily="18" charset="2"/>
              <a:buChar char=""/>
              <a:defRPr sz="2400">
                <a:solidFill>
                  <a:schemeClr val="tx1"/>
                </a:solidFill>
                <a:latin typeface="Perpetua" pitchFamily="18" charset="0"/>
              </a:defRPr>
            </a:lvl2pPr>
            <a:lvl3pPr marL="1143000" indent="-228600">
              <a:spcBef>
                <a:spcPts val="375"/>
              </a:spcBef>
              <a:buClr>
                <a:srgbClr val="E6B1AB"/>
              </a:buClr>
              <a:buSzPct val="85000"/>
              <a:buFont typeface="Wingdings 2" pitchFamily="18" charset="2"/>
              <a:buChar char=""/>
              <a:defRPr sz="2000">
                <a:solidFill>
                  <a:schemeClr val="tx1"/>
                </a:solidFill>
                <a:latin typeface="Perpetua" pitchFamily="18" charset="0"/>
              </a:defRPr>
            </a:lvl3pPr>
            <a:lvl4pPr marL="1600200" indent="-228600">
              <a:spcBef>
                <a:spcPts val="375"/>
              </a:spcBef>
              <a:buClr>
                <a:srgbClr val="A28E6A"/>
              </a:buClr>
              <a:buSzPct val="80000"/>
              <a:buFont typeface="Wingdings 2" pitchFamily="18" charset="2"/>
              <a:buChar char=""/>
              <a:defRPr sz="2000">
                <a:solidFill>
                  <a:schemeClr val="tx1"/>
                </a:solidFill>
                <a:latin typeface="Perpetua" pitchFamily="18" charset="0"/>
              </a:defRPr>
            </a:lvl4pPr>
            <a:lvl5pPr marL="2057400" indent="-228600">
              <a:spcBef>
                <a:spcPts val="375"/>
              </a:spcBef>
              <a:buClr>
                <a:srgbClr val="A28E6A"/>
              </a:buClr>
              <a:buChar char="o"/>
              <a:defRPr sz="2000">
                <a:solidFill>
                  <a:schemeClr val="tx1"/>
                </a:solidFill>
                <a:latin typeface="Perpetua" pitchFamily="18" charset="0"/>
              </a:defRPr>
            </a:lvl5pPr>
            <a:lvl6pPr marL="2514600" indent="-228600" eaLnBrk="0" fontAlgn="base" hangingPunct="0">
              <a:spcBef>
                <a:spcPts val="375"/>
              </a:spcBef>
              <a:spcAft>
                <a:spcPct val="0"/>
              </a:spcAft>
              <a:buClr>
                <a:srgbClr val="A28E6A"/>
              </a:buClr>
              <a:buChar char="o"/>
              <a:defRPr sz="2000">
                <a:solidFill>
                  <a:schemeClr val="tx1"/>
                </a:solidFill>
                <a:latin typeface="Perpetua" pitchFamily="18" charset="0"/>
              </a:defRPr>
            </a:lvl6pPr>
            <a:lvl7pPr marL="2971800" indent="-228600" eaLnBrk="0" fontAlgn="base" hangingPunct="0">
              <a:spcBef>
                <a:spcPts val="375"/>
              </a:spcBef>
              <a:spcAft>
                <a:spcPct val="0"/>
              </a:spcAft>
              <a:buClr>
                <a:srgbClr val="A28E6A"/>
              </a:buClr>
              <a:buChar char="o"/>
              <a:defRPr sz="2000">
                <a:solidFill>
                  <a:schemeClr val="tx1"/>
                </a:solidFill>
                <a:latin typeface="Perpetua" pitchFamily="18" charset="0"/>
              </a:defRPr>
            </a:lvl7pPr>
            <a:lvl8pPr marL="3429000" indent="-228600" eaLnBrk="0" fontAlgn="base" hangingPunct="0">
              <a:spcBef>
                <a:spcPts val="375"/>
              </a:spcBef>
              <a:spcAft>
                <a:spcPct val="0"/>
              </a:spcAft>
              <a:buClr>
                <a:srgbClr val="A28E6A"/>
              </a:buClr>
              <a:buChar char="o"/>
              <a:defRPr sz="2000">
                <a:solidFill>
                  <a:schemeClr val="tx1"/>
                </a:solidFill>
                <a:latin typeface="Perpetua" pitchFamily="18" charset="0"/>
              </a:defRPr>
            </a:lvl8pPr>
            <a:lvl9pPr marL="3886200" indent="-228600" eaLnBrk="0" fontAlgn="base" hangingPunct="0">
              <a:spcBef>
                <a:spcPts val="375"/>
              </a:spcBef>
              <a:spcAft>
                <a:spcPct val="0"/>
              </a:spcAft>
              <a:buClr>
                <a:srgbClr val="A28E6A"/>
              </a:buClr>
              <a:buChar char="o"/>
              <a:defRPr sz="2000">
                <a:solidFill>
                  <a:schemeClr val="tx1"/>
                </a:solidFill>
                <a:latin typeface="Perpetua" pitchFamily="18" charset="0"/>
              </a:defRPr>
            </a:lvl9pPr>
          </a:lstStyle>
          <a:p>
            <a:pPr>
              <a:spcBef>
                <a:spcPct val="0"/>
              </a:spcBef>
              <a:buClrTx/>
              <a:buSzTx/>
              <a:buFontTx/>
              <a:buNone/>
            </a:pPr>
            <a:fld id="{6A581F4B-02D3-4195-9BB1-9A6F1D67F2A8}" type="slidenum">
              <a:rPr lang="en-US" altLang="en-US" sz="1400">
                <a:solidFill>
                  <a:srgbClr val="FFFFFF"/>
                </a:solidFill>
                <a:latin typeface="Franklin Gothic Book" pitchFamily="34" charset="0"/>
              </a:rPr>
              <a:pPr>
                <a:spcBef>
                  <a:spcPct val="0"/>
                </a:spcBef>
                <a:buClrTx/>
                <a:buSzTx/>
                <a:buFontTx/>
                <a:buNone/>
              </a:pPr>
              <a:t>28</a:t>
            </a:fld>
            <a:endParaRPr lang="en-US" altLang="en-US" sz="1400">
              <a:solidFill>
                <a:srgbClr val="FFFFFF"/>
              </a:solidFill>
              <a:latin typeface="Franklin Gothic Book" pitchFamily="34" charset="0"/>
            </a:endParaRPr>
          </a:p>
        </p:txBody>
      </p:sp>
      <p:pic>
        <p:nvPicPr>
          <p:cNvPr id="38917"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43000" y="1896666"/>
            <a:ext cx="6781800" cy="24467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696045013"/>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Title 1"/>
          <p:cNvSpPr>
            <a:spLocks noGrp="1"/>
          </p:cNvSpPr>
          <p:nvPr>
            <p:ph type="title"/>
          </p:nvPr>
        </p:nvSpPr>
        <p:spPr>
          <a:xfrm>
            <a:off x="1066800" y="0"/>
            <a:ext cx="7543800" cy="800100"/>
          </a:xfrm>
        </p:spPr>
        <p:txBody>
          <a:bodyPr/>
          <a:lstStyle/>
          <a:p>
            <a:r>
              <a:rPr lang="en-US" altLang="en-US" smtClean="0"/>
              <a:t>2011 I2B2 Competition</a:t>
            </a:r>
          </a:p>
        </p:txBody>
      </p:sp>
      <p:sp>
        <p:nvSpPr>
          <p:cNvPr id="39939" name="Content Placeholder 2"/>
          <p:cNvSpPr>
            <a:spLocks noGrp="1"/>
          </p:cNvSpPr>
          <p:nvPr>
            <p:ph idx="1"/>
          </p:nvPr>
        </p:nvSpPr>
        <p:spPr>
          <a:xfrm>
            <a:off x="990600" y="914400"/>
            <a:ext cx="7543800" cy="3086100"/>
          </a:xfrm>
        </p:spPr>
        <p:txBody>
          <a:bodyPr/>
          <a:lstStyle/>
          <a:p>
            <a:pPr>
              <a:buFont typeface="Wingdings 2" pitchFamily="18" charset="2"/>
              <a:buNone/>
            </a:pPr>
            <a:r>
              <a:rPr lang="en-US" altLang="en-US" sz="1600" dirty="0" smtClean="0"/>
              <a:t>Competition organizers: </a:t>
            </a:r>
          </a:p>
          <a:p>
            <a:pPr>
              <a:buFont typeface="Wingdings" pitchFamily="2" charset="2"/>
              <a:buChar char="q"/>
            </a:pPr>
            <a:r>
              <a:rPr lang="en-US" altLang="en-US" sz="1600" dirty="0" smtClean="0"/>
              <a:t>NIH/NLM – 2U54LM008748, Informatics for Integrating Biology and the Bedside (i2b2)</a:t>
            </a:r>
          </a:p>
          <a:p>
            <a:pPr>
              <a:buFont typeface="Wingdings" pitchFamily="2" charset="2"/>
              <a:buChar char="q"/>
            </a:pPr>
            <a:r>
              <a:rPr lang="en-US" altLang="en-US" sz="1600" dirty="0" smtClean="0"/>
              <a:t>NIH/NLM – R13 LM010743-01, Shared Task 2010 Analysis of Suicide Notes for Subjective Information</a:t>
            </a:r>
          </a:p>
          <a:p>
            <a:pPr>
              <a:buFont typeface="Wingdings" pitchFamily="2" charset="2"/>
              <a:buChar char="q"/>
            </a:pPr>
            <a:r>
              <a:rPr lang="en-US" altLang="en-US" sz="1600" dirty="0" smtClean="0"/>
              <a:t>The VA Consortium for Healthcare Informatics Research (VA HSR HIR 08-374)</a:t>
            </a:r>
          </a:p>
          <a:p>
            <a:pPr>
              <a:buFont typeface="Wingdings" pitchFamily="2" charset="2"/>
              <a:buChar char="q"/>
            </a:pPr>
            <a:r>
              <a:rPr lang="en-US" altLang="en-US" sz="1600" dirty="0" err="1" smtClean="0"/>
              <a:t>MedQuist</a:t>
            </a:r>
            <a:r>
              <a:rPr lang="en-US" altLang="en-US" sz="1600" dirty="0" smtClean="0"/>
              <a:t> Holdings, a provider of integrated clinical documentation solutions</a:t>
            </a:r>
          </a:p>
          <a:p>
            <a:pPr>
              <a:buFont typeface="Wingdings" pitchFamily="2" charset="2"/>
              <a:buChar char="q"/>
            </a:pPr>
            <a:r>
              <a:rPr lang="en-US" altLang="en-US" sz="1600" dirty="0" smtClean="0"/>
              <a:t>American Medical Informatics Association</a:t>
            </a:r>
            <a:endParaRPr lang="en-US" altLang="en-US" dirty="0" smtClean="0"/>
          </a:p>
        </p:txBody>
      </p:sp>
      <p:sp>
        <p:nvSpPr>
          <p:cNvPr id="39940" name="Slide Number Placeholder 3"/>
          <p:cNvSpPr>
            <a:spLocks noGrp="1"/>
          </p:cNvSpPr>
          <p:nvPr>
            <p:ph type="sldNum" sz="quarter" idx="12"/>
          </p:nvPr>
        </p:nvSpPr>
        <p:spPr bwMode="auto">
          <a:extLst>
            <a:ext uri="{91240B29-F687-4F45-9708-019B960494DF}">
              <a14:hiddenLine xmlns:a14="http://schemas.microsoft.com/office/drawing/2010/main" w="9525">
                <a:solidFill>
                  <a:srgbClr val="000000"/>
                </a:solidFill>
                <a:round/>
                <a:headEnd/>
                <a:tailEnd/>
              </a14:hiddenLine>
            </a:ext>
          </a:extLst>
        </p:spPr>
        <p:txBody>
          <a:bodyPr/>
          <a:lstStyle>
            <a:lvl1pPr>
              <a:spcBef>
                <a:spcPts val="575"/>
              </a:spcBef>
              <a:buClr>
                <a:schemeClr val="accent1"/>
              </a:buClr>
              <a:buSzPct val="85000"/>
              <a:buFont typeface="Wingdings 2" pitchFamily="18" charset="2"/>
              <a:buChar char=""/>
              <a:defRPr sz="2600">
                <a:solidFill>
                  <a:schemeClr val="tx1"/>
                </a:solidFill>
                <a:latin typeface="Perpetua" pitchFamily="18" charset="0"/>
              </a:defRPr>
            </a:lvl1pPr>
            <a:lvl2pPr marL="742950" indent="-285750">
              <a:spcBef>
                <a:spcPts val="375"/>
              </a:spcBef>
              <a:buClr>
                <a:schemeClr val="accent2"/>
              </a:buClr>
              <a:buSzPct val="85000"/>
              <a:buFont typeface="Wingdings 2" pitchFamily="18" charset="2"/>
              <a:buChar char=""/>
              <a:defRPr sz="2400">
                <a:solidFill>
                  <a:schemeClr val="tx1"/>
                </a:solidFill>
                <a:latin typeface="Perpetua" pitchFamily="18" charset="0"/>
              </a:defRPr>
            </a:lvl2pPr>
            <a:lvl3pPr marL="1143000" indent="-228600">
              <a:spcBef>
                <a:spcPts val="375"/>
              </a:spcBef>
              <a:buClr>
                <a:srgbClr val="E6B1AB"/>
              </a:buClr>
              <a:buSzPct val="85000"/>
              <a:buFont typeface="Wingdings 2" pitchFamily="18" charset="2"/>
              <a:buChar char=""/>
              <a:defRPr sz="2000">
                <a:solidFill>
                  <a:schemeClr val="tx1"/>
                </a:solidFill>
                <a:latin typeface="Perpetua" pitchFamily="18" charset="0"/>
              </a:defRPr>
            </a:lvl3pPr>
            <a:lvl4pPr marL="1600200" indent="-228600">
              <a:spcBef>
                <a:spcPts val="375"/>
              </a:spcBef>
              <a:buClr>
                <a:srgbClr val="A28E6A"/>
              </a:buClr>
              <a:buSzPct val="80000"/>
              <a:buFont typeface="Wingdings 2" pitchFamily="18" charset="2"/>
              <a:buChar char=""/>
              <a:defRPr sz="2000">
                <a:solidFill>
                  <a:schemeClr val="tx1"/>
                </a:solidFill>
                <a:latin typeface="Perpetua" pitchFamily="18" charset="0"/>
              </a:defRPr>
            </a:lvl4pPr>
            <a:lvl5pPr marL="2057400" indent="-228600">
              <a:spcBef>
                <a:spcPts val="375"/>
              </a:spcBef>
              <a:buClr>
                <a:srgbClr val="A28E6A"/>
              </a:buClr>
              <a:buChar char="o"/>
              <a:defRPr sz="2000">
                <a:solidFill>
                  <a:schemeClr val="tx1"/>
                </a:solidFill>
                <a:latin typeface="Perpetua" pitchFamily="18" charset="0"/>
              </a:defRPr>
            </a:lvl5pPr>
            <a:lvl6pPr marL="2514600" indent="-228600" eaLnBrk="0" fontAlgn="base" hangingPunct="0">
              <a:spcBef>
                <a:spcPts val="375"/>
              </a:spcBef>
              <a:spcAft>
                <a:spcPct val="0"/>
              </a:spcAft>
              <a:buClr>
                <a:srgbClr val="A28E6A"/>
              </a:buClr>
              <a:buChar char="o"/>
              <a:defRPr sz="2000">
                <a:solidFill>
                  <a:schemeClr val="tx1"/>
                </a:solidFill>
                <a:latin typeface="Perpetua" pitchFamily="18" charset="0"/>
              </a:defRPr>
            </a:lvl6pPr>
            <a:lvl7pPr marL="2971800" indent="-228600" eaLnBrk="0" fontAlgn="base" hangingPunct="0">
              <a:spcBef>
                <a:spcPts val="375"/>
              </a:spcBef>
              <a:spcAft>
                <a:spcPct val="0"/>
              </a:spcAft>
              <a:buClr>
                <a:srgbClr val="A28E6A"/>
              </a:buClr>
              <a:buChar char="o"/>
              <a:defRPr sz="2000">
                <a:solidFill>
                  <a:schemeClr val="tx1"/>
                </a:solidFill>
                <a:latin typeface="Perpetua" pitchFamily="18" charset="0"/>
              </a:defRPr>
            </a:lvl7pPr>
            <a:lvl8pPr marL="3429000" indent="-228600" eaLnBrk="0" fontAlgn="base" hangingPunct="0">
              <a:spcBef>
                <a:spcPts val="375"/>
              </a:spcBef>
              <a:spcAft>
                <a:spcPct val="0"/>
              </a:spcAft>
              <a:buClr>
                <a:srgbClr val="A28E6A"/>
              </a:buClr>
              <a:buChar char="o"/>
              <a:defRPr sz="2000">
                <a:solidFill>
                  <a:schemeClr val="tx1"/>
                </a:solidFill>
                <a:latin typeface="Perpetua" pitchFamily="18" charset="0"/>
              </a:defRPr>
            </a:lvl8pPr>
            <a:lvl9pPr marL="3886200" indent="-228600" eaLnBrk="0" fontAlgn="base" hangingPunct="0">
              <a:spcBef>
                <a:spcPts val="375"/>
              </a:spcBef>
              <a:spcAft>
                <a:spcPct val="0"/>
              </a:spcAft>
              <a:buClr>
                <a:srgbClr val="A28E6A"/>
              </a:buClr>
              <a:buChar char="o"/>
              <a:defRPr sz="2000">
                <a:solidFill>
                  <a:schemeClr val="tx1"/>
                </a:solidFill>
                <a:latin typeface="Perpetua" pitchFamily="18" charset="0"/>
              </a:defRPr>
            </a:lvl9pPr>
          </a:lstStyle>
          <a:p>
            <a:pPr>
              <a:spcBef>
                <a:spcPct val="0"/>
              </a:spcBef>
              <a:buClrTx/>
              <a:buSzTx/>
              <a:buFontTx/>
              <a:buNone/>
            </a:pPr>
            <a:fld id="{3C84CC9E-13AE-48FF-9676-35E5D90879E6}" type="slidenum">
              <a:rPr lang="en-US" altLang="en-US" sz="1400">
                <a:solidFill>
                  <a:srgbClr val="FFFFFF"/>
                </a:solidFill>
                <a:latin typeface="Franklin Gothic Book" pitchFamily="34" charset="0"/>
              </a:rPr>
              <a:pPr>
                <a:spcBef>
                  <a:spcPct val="0"/>
                </a:spcBef>
                <a:buClrTx/>
                <a:buSzTx/>
                <a:buFontTx/>
                <a:buNone/>
              </a:pPr>
              <a:t>29</a:t>
            </a:fld>
            <a:endParaRPr lang="en-US" altLang="en-US" sz="1400">
              <a:solidFill>
                <a:srgbClr val="FFFFFF"/>
              </a:solidFill>
              <a:latin typeface="Franklin Gothic Book" pitchFamily="34" charset="0"/>
            </a:endParaRPr>
          </a:p>
        </p:txBody>
      </p:sp>
      <p:sp>
        <p:nvSpPr>
          <p:cNvPr id="39941" name="Date Placeholder 4"/>
          <p:cNvSpPr>
            <a:spLocks noGrp="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ts val="575"/>
              </a:spcBef>
              <a:buClr>
                <a:schemeClr val="accent1"/>
              </a:buClr>
              <a:buSzPct val="85000"/>
              <a:buFont typeface="Wingdings 2" pitchFamily="18" charset="2"/>
              <a:buChar char=""/>
              <a:defRPr sz="2600">
                <a:solidFill>
                  <a:schemeClr val="tx1"/>
                </a:solidFill>
                <a:latin typeface="Perpetua" pitchFamily="18" charset="0"/>
              </a:defRPr>
            </a:lvl1pPr>
            <a:lvl2pPr marL="742950" indent="-285750">
              <a:spcBef>
                <a:spcPts val="375"/>
              </a:spcBef>
              <a:buClr>
                <a:schemeClr val="accent2"/>
              </a:buClr>
              <a:buSzPct val="85000"/>
              <a:buFont typeface="Wingdings 2" pitchFamily="18" charset="2"/>
              <a:buChar char=""/>
              <a:defRPr sz="2400">
                <a:solidFill>
                  <a:schemeClr val="tx1"/>
                </a:solidFill>
                <a:latin typeface="Perpetua" pitchFamily="18" charset="0"/>
              </a:defRPr>
            </a:lvl2pPr>
            <a:lvl3pPr marL="1143000" indent="-228600">
              <a:spcBef>
                <a:spcPts val="375"/>
              </a:spcBef>
              <a:buClr>
                <a:srgbClr val="E6B1AB"/>
              </a:buClr>
              <a:buSzPct val="85000"/>
              <a:buFont typeface="Wingdings 2" pitchFamily="18" charset="2"/>
              <a:buChar char=""/>
              <a:defRPr sz="2000">
                <a:solidFill>
                  <a:schemeClr val="tx1"/>
                </a:solidFill>
                <a:latin typeface="Perpetua" pitchFamily="18" charset="0"/>
              </a:defRPr>
            </a:lvl3pPr>
            <a:lvl4pPr marL="1600200" indent="-228600">
              <a:spcBef>
                <a:spcPts val="375"/>
              </a:spcBef>
              <a:buClr>
                <a:srgbClr val="A28E6A"/>
              </a:buClr>
              <a:buSzPct val="80000"/>
              <a:buFont typeface="Wingdings 2" pitchFamily="18" charset="2"/>
              <a:buChar char=""/>
              <a:defRPr sz="2000">
                <a:solidFill>
                  <a:schemeClr val="tx1"/>
                </a:solidFill>
                <a:latin typeface="Perpetua" pitchFamily="18" charset="0"/>
              </a:defRPr>
            </a:lvl4pPr>
            <a:lvl5pPr marL="2057400" indent="-228600">
              <a:spcBef>
                <a:spcPts val="375"/>
              </a:spcBef>
              <a:buClr>
                <a:srgbClr val="A28E6A"/>
              </a:buClr>
              <a:buChar char="o"/>
              <a:defRPr sz="2000">
                <a:solidFill>
                  <a:schemeClr val="tx1"/>
                </a:solidFill>
                <a:latin typeface="Perpetua" pitchFamily="18" charset="0"/>
              </a:defRPr>
            </a:lvl5pPr>
            <a:lvl6pPr marL="2514600" indent="-228600" eaLnBrk="0" fontAlgn="base" hangingPunct="0">
              <a:spcBef>
                <a:spcPts val="375"/>
              </a:spcBef>
              <a:spcAft>
                <a:spcPct val="0"/>
              </a:spcAft>
              <a:buClr>
                <a:srgbClr val="A28E6A"/>
              </a:buClr>
              <a:buChar char="o"/>
              <a:defRPr sz="2000">
                <a:solidFill>
                  <a:schemeClr val="tx1"/>
                </a:solidFill>
                <a:latin typeface="Perpetua" pitchFamily="18" charset="0"/>
              </a:defRPr>
            </a:lvl6pPr>
            <a:lvl7pPr marL="2971800" indent="-228600" eaLnBrk="0" fontAlgn="base" hangingPunct="0">
              <a:spcBef>
                <a:spcPts val="375"/>
              </a:spcBef>
              <a:spcAft>
                <a:spcPct val="0"/>
              </a:spcAft>
              <a:buClr>
                <a:srgbClr val="A28E6A"/>
              </a:buClr>
              <a:buChar char="o"/>
              <a:defRPr sz="2000">
                <a:solidFill>
                  <a:schemeClr val="tx1"/>
                </a:solidFill>
                <a:latin typeface="Perpetua" pitchFamily="18" charset="0"/>
              </a:defRPr>
            </a:lvl7pPr>
            <a:lvl8pPr marL="3429000" indent="-228600" eaLnBrk="0" fontAlgn="base" hangingPunct="0">
              <a:spcBef>
                <a:spcPts val="375"/>
              </a:spcBef>
              <a:spcAft>
                <a:spcPct val="0"/>
              </a:spcAft>
              <a:buClr>
                <a:srgbClr val="A28E6A"/>
              </a:buClr>
              <a:buChar char="o"/>
              <a:defRPr sz="2000">
                <a:solidFill>
                  <a:schemeClr val="tx1"/>
                </a:solidFill>
                <a:latin typeface="Perpetua" pitchFamily="18" charset="0"/>
              </a:defRPr>
            </a:lvl8pPr>
            <a:lvl9pPr marL="3886200" indent="-228600" eaLnBrk="0" fontAlgn="base" hangingPunct="0">
              <a:spcBef>
                <a:spcPts val="375"/>
              </a:spcBef>
              <a:spcAft>
                <a:spcPct val="0"/>
              </a:spcAft>
              <a:buClr>
                <a:srgbClr val="A28E6A"/>
              </a:buClr>
              <a:buChar char="o"/>
              <a:defRPr sz="2000">
                <a:solidFill>
                  <a:schemeClr val="tx1"/>
                </a:solidFill>
                <a:latin typeface="Perpetua" pitchFamily="18" charset="0"/>
              </a:defRPr>
            </a:lvl9pPr>
          </a:lstStyle>
          <a:p>
            <a:pPr>
              <a:spcBef>
                <a:spcPct val="0"/>
              </a:spcBef>
              <a:buClrTx/>
              <a:buSzTx/>
              <a:buFontTx/>
              <a:buNone/>
            </a:pPr>
            <a:fld id="{931DC8B3-6693-4489-81B4-A193F8C73377}" type="datetime1">
              <a:rPr lang="en-US" altLang="en-US" sz="1400" smtClean="0">
                <a:solidFill>
                  <a:schemeClr val="tx2"/>
                </a:solidFill>
                <a:latin typeface="Arial" pitchFamily="34" charset="0"/>
              </a:rPr>
              <a:pPr>
                <a:spcBef>
                  <a:spcPct val="0"/>
                </a:spcBef>
                <a:buClrTx/>
                <a:buSzTx/>
                <a:buFontTx/>
                <a:buNone/>
              </a:pPr>
              <a:t>8/8/2016</a:t>
            </a:fld>
            <a:endParaRPr lang="en-US" altLang="en-US" sz="1400" smtClean="0">
              <a:solidFill>
                <a:schemeClr val="tx2"/>
              </a:solidFill>
              <a:latin typeface="Arial" pitchFamily="34" charset="0"/>
            </a:endParaRPr>
          </a:p>
        </p:txBody>
      </p:sp>
    </p:spTree>
    <p:extLst>
      <p:ext uri="{BB962C8B-B14F-4D97-AF65-F5344CB8AC3E}">
        <p14:creationId xmlns:p14="http://schemas.microsoft.com/office/powerpoint/2010/main" val="238702462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65"/>
        <p:cNvGrpSpPr/>
        <p:nvPr/>
      </p:nvGrpSpPr>
      <p:grpSpPr>
        <a:xfrm>
          <a:off x="0" y="0"/>
          <a:ext cx="0" cy="0"/>
          <a:chOff x="0" y="0"/>
          <a:chExt cx="0" cy="0"/>
        </a:xfrm>
      </p:grpSpPr>
      <p:sp>
        <p:nvSpPr>
          <p:cNvPr id="66" name="Shape 66"/>
          <p:cNvSpPr txBox="1">
            <a:spLocks noGrp="1"/>
          </p:cNvSpPr>
          <p:nvPr>
            <p:ph type="title"/>
          </p:nvPr>
        </p:nvSpPr>
        <p:spPr>
          <a:xfrm>
            <a:off x="311700" y="445025"/>
            <a:ext cx="8520600" cy="572700"/>
          </a:xfrm>
          <a:prstGeom prst="rect">
            <a:avLst/>
          </a:prstGeom>
        </p:spPr>
        <p:txBody>
          <a:bodyPr lIns="91425" tIns="91425" rIns="91425" bIns="91425" anchor="t" anchorCtr="0">
            <a:noAutofit/>
          </a:bodyPr>
          <a:lstStyle/>
          <a:p>
            <a:pPr lvl="0">
              <a:spcBef>
                <a:spcPts val="0"/>
              </a:spcBef>
              <a:buNone/>
            </a:pPr>
            <a:r>
              <a:rPr lang="en"/>
              <a:t>Meaning</a:t>
            </a:r>
          </a:p>
        </p:txBody>
      </p:sp>
      <p:sp>
        <p:nvSpPr>
          <p:cNvPr id="67" name="Shape 67"/>
          <p:cNvSpPr txBox="1">
            <a:spLocks noGrp="1"/>
          </p:cNvSpPr>
          <p:nvPr>
            <p:ph type="body" idx="1"/>
          </p:nvPr>
        </p:nvSpPr>
        <p:spPr>
          <a:xfrm>
            <a:off x="311700" y="1152475"/>
            <a:ext cx="8520600" cy="3416400"/>
          </a:xfrm>
          <a:prstGeom prst="rect">
            <a:avLst/>
          </a:prstGeom>
        </p:spPr>
        <p:txBody>
          <a:bodyPr lIns="91425" tIns="91425" rIns="91425" bIns="91425" anchor="t" anchorCtr="0">
            <a:noAutofit/>
          </a:bodyPr>
          <a:lstStyle/>
          <a:p>
            <a:pPr marL="457200" lvl="0" indent="-228600" rtl="0">
              <a:lnSpc>
                <a:spcPct val="100000"/>
              </a:lnSpc>
              <a:spcBef>
                <a:spcPts val="0"/>
              </a:spcBef>
              <a:spcAft>
                <a:spcPts val="600"/>
              </a:spcAft>
            </a:pPr>
            <a:r>
              <a:rPr lang="en" dirty="0"/>
              <a:t>Realization of "The World"</a:t>
            </a:r>
          </a:p>
          <a:p>
            <a:pPr marL="914400" lvl="1" indent="-228600" rtl="0">
              <a:lnSpc>
                <a:spcPct val="100000"/>
              </a:lnSpc>
              <a:spcBef>
                <a:spcPts val="0"/>
              </a:spcBef>
              <a:spcAft>
                <a:spcPts val="600"/>
              </a:spcAft>
            </a:pPr>
            <a:r>
              <a:rPr lang="en" dirty="0"/>
              <a:t>What objects exist in the world?</a:t>
            </a:r>
          </a:p>
          <a:p>
            <a:pPr marL="914400" lvl="1" indent="-228600" rtl="0">
              <a:lnSpc>
                <a:spcPct val="100000"/>
              </a:lnSpc>
              <a:spcBef>
                <a:spcPts val="0"/>
              </a:spcBef>
              <a:spcAft>
                <a:spcPts val="600"/>
              </a:spcAft>
            </a:pPr>
            <a:r>
              <a:rPr lang="en" dirty="0"/>
              <a:t>What are those objects like?</a:t>
            </a:r>
          </a:p>
          <a:p>
            <a:pPr marL="914400" lvl="1" indent="-228600" rtl="0">
              <a:lnSpc>
                <a:spcPct val="100000"/>
              </a:lnSpc>
              <a:spcBef>
                <a:spcPts val="0"/>
              </a:spcBef>
              <a:spcAft>
                <a:spcPts val="600"/>
              </a:spcAft>
            </a:pPr>
            <a:r>
              <a:rPr lang="en" dirty="0"/>
              <a:t>What events have happened?</a:t>
            </a:r>
          </a:p>
          <a:p>
            <a:pPr marL="914400" lvl="1" indent="-228600" rtl="0">
              <a:lnSpc>
                <a:spcPct val="100000"/>
              </a:lnSpc>
              <a:spcBef>
                <a:spcPts val="0"/>
              </a:spcBef>
              <a:spcAft>
                <a:spcPts val="600"/>
              </a:spcAft>
            </a:pPr>
            <a:r>
              <a:rPr lang="en" dirty="0"/>
              <a:t>How do they relate?</a:t>
            </a:r>
          </a:p>
          <a:p>
            <a:pPr marL="1371600" lvl="2" indent="-228600" rtl="0">
              <a:lnSpc>
                <a:spcPct val="100000"/>
              </a:lnSpc>
              <a:spcBef>
                <a:spcPts val="0"/>
              </a:spcBef>
              <a:spcAft>
                <a:spcPts val="600"/>
              </a:spcAft>
            </a:pPr>
            <a:r>
              <a:rPr lang="en" dirty="0"/>
              <a:t>The quick brown fox jumped over the lazy dog.</a:t>
            </a:r>
          </a:p>
          <a:p>
            <a:pPr marL="457200" lvl="0" indent="-228600" rtl="0">
              <a:lnSpc>
                <a:spcPct val="100000"/>
              </a:lnSpc>
              <a:spcBef>
                <a:spcPts val="0"/>
              </a:spcBef>
              <a:spcAft>
                <a:spcPts val="600"/>
              </a:spcAft>
            </a:pPr>
            <a:r>
              <a:rPr lang="en" dirty="0"/>
              <a:t>Understanding</a:t>
            </a:r>
          </a:p>
          <a:p>
            <a:pPr marL="914400" lvl="1" indent="-228600" rtl="0">
              <a:lnSpc>
                <a:spcPct val="100000"/>
              </a:lnSpc>
              <a:spcBef>
                <a:spcPts val="0"/>
              </a:spcBef>
              <a:spcAft>
                <a:spcPts val="600"/>
              </a:spcAft>
            </a:pPr>
            <a:r>
              <a:rPr lang="en" dirty="0"/>
              <a:t>Inference and implication</a:t>
            </a:r>
          </a:p>
          <a:p>
            <a:pPr marL="914400" lvl="1" indent="-228600" rtl="0">
              <a:lnSpc>
                <a:spcPct val="100000"/>
              </a:lnSpc>
              <a:spcBef>
                <a:spcPts val="0"/>
              </a:spcBef>
              <a:spcAft>
                <a:spcPts val="600"/>
              </a:spcAft>
            </a:pPr>
            <a:r>
              <a:rPr lang="en" dirty="0"/>
              <a:t>Belief modeling</a:t>
            </a:r>
          </a:p>
          <a:p>
            <a:pPr marL="457200" lvl="0" indent="-228600" rtl="0">
              <a:lnSpc>
                <a:spcPct val="100000"/>
              </a:lnSpc>
              <a:spcBef>
                <a:spcPts val="0"/>
              </a:spcBef>
              <a:spcAft>
                <a:spcPts val="600"/>
              </a:spcAft>
            </a:pPr>
            <a:r>
              <a:rPr lang="en" dirty="0"/>
              <a:t>Meaning As Action / Situated Meaning</a:t>
            </a:r>
          </a:p>
          <a:p>
            <a:pPr marL="914400" lvl="1" indent="-228600" rtl="0">
              <a:lnSpc>
                <a:spcPct val="100000"/>
              </a:lnSpc>
              <a:spcBef>
                <a:spcPts val="0"/>
              </a:spcBef>
              <a:spcAft>
                <a:spcPts val="600"/>
              </a:spcAft>
            </a:pPr>
            <a:r>
              <a:rPr lang="en" dirty="0"/>
              <a:t>Associating world experience to understanding.</a:t>
            </a:r>
          </a:p>
          <a:p>
            <a:pPr marL="1371600" lvl="2" indent="-228600">
              <a:lnSpc>
                <a:spcPct val="100000"/>
              </a:lnSpc>
              <a:spcBef>
                <a:spcPts val="0"/>
              </a:spcBef>
              <a:spcAft>
                <a:spcPts val="600"/>
              </a:spcAft>
            </a:pPr>
            <a:r>
              <a:rPr lang="en" dirty="0"/>
              <a:t>Images, words, actions, procedures</a:t>
            </a:r>
          </a:p>
        </p:txBody>
      </p:sp>
    </p:spTree>
  </p:cSld>
  <p:clrMapOvr>
    <a:masterClrMapping/>
  </p:clrMapOvr>
  <p:transition spd="slow">
    <p:fade/>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noChangeArrowheads="1"/>
          </p:cNvSpPr>
          <p:nvPr>
            <p:ph type="title"/>
          </p:nvPr>
        </p:nvSpPr>
        <p:spPr>
          <a:xfrm>
            <a:off x="381000" y="205978"/>
            <a:ext cx="7772400" cy="708422"/>
          </a:xfrm>
        </p:spPr>
        <p:txBody>
          <a:bodyPr/>
          <a:lstStyle/>
          <a:p>
            <a:pPr algn="ctr" eaLnBrk="1" hangingPunct="1"/>
            <a:r>
              <a:rPr lang="en-US" altLang="en-US" smtClean="0"/>
              <a:t>Data</a:t>
            </a:r>
          </a:p>
        </p:txBody>
      </p:sp>
      <p:sp>
        <p:nvSpPr>
          <p:cNvPr id="40963" name="Slide Number Placeholder 3"/>
          <p:cNvSpPr>
            <a:spLocks noGrp="1"/>
          </p:cNvSpPr>
          <p:nvPr>
            <p:ph type="sldNum" sz="quarter" idx="12"/>
          </p:nvPr>
        </p:nvSpPr>
        <p:spPr bwMode="auto">
          <a:extLst>
            <a:ext uri="{91240B29-F687-4F45-9708-019B960494DF}">
              <a14:hiddenLine xmlns:a14="http://schemas.microsoft.com/office/drawing/2010/main" w="9525">
                <a:solidFill>
                  <a:srgbClr val="000000"/>
                </a:solidFill>
                <a:round/>
                <a:headEnd/>
                <a:tailEnd/>
              </a14:hiddenLine>
            </a:ext>
          </a:extLst>
        </p:spPr>
        <p:txBody>
          <a:bodyPr/>
          <a:lstStyle>
            <a:lvl1pPr>
              <a:spcBef>
                <a:spcPts val="575"/>
              </a:spcBef>
              <a:buClr>
                <a:schemeClr val="accent1"/>
              </a:buClr>
              <a:buSzPct val="85000"/>
              <a:buFont typeface="Wingdings 2" pitchFamily="18" charset="2"/>
              <a:buChar char=""/>
              <a:defRPr sz="2600">
                <a:solidFill>
                  <a:schemeClr val="tx1"/>
                </a:solidFill>
                <a:latin typeface="Perpetua" pitchFamily="18" charset="0"/>
              </a:defRPr>
            </a:lvl1pPr>
            <a:lvl2pPr marL="742950" indent="-285750">
              <a:spcBef>
                <a:spcPts val="375"/>
              </a:spcBef>
              <a:buClr>
                <a:schemeClr val="accent2"/>
              </a:buClr>
              <a:buSzPct val="85000"/>
              <a:buFont typeface="Wingdings 2" pitchFamily="18" charset="2"/>
              <a:buChar char=""/>
              <a:defRPr sz="2400">
                <a:solidFill>
                  <a:schemeClr val="tx1"/>
                </a:solidFill>
                <a:latin typeface="Perpetua" pitchFamily="18" charset="0"/>
              </a:defRPr>
            </a:lvl2pPr>
            <a:lvl3pPr marL="1143000" indent="-228600">
              <a:spcBef>
                <a:spcPts val="375"/>
              </a:spcBef>
              <a:buClr>
                <a:srgbClr val="E6B1AB"/>
              </a:buClr>
              <a:buSzPct val="85000"/>
              <a:buFont typeface="Wingdings 2" pitchFamily="18" charset="2"/>
              <a:buChar char=""/>
              <a:defRPr sz="2000">
                <a:solidFill>
                  <a:schemeClr val="tx1"/>
                </a:solidFill>
                <a:latin typeface="Perpetua" pitchFamily="18" charset="0"/>
              </a:defRPr>
            </a:lvl3pPr>
            <a:lvl4pPr marL="1600200" indent="-228600">
              <a:spcBef>
                <a:spcPts val="375"/>
              </a:spcBef>
              <a:buClr>
                <a:srgbClr val="A28E6A"/>
              </a:buClr>
              <a:buSzPct val="80000"/>
              <a:buFont typeface="Wingdings 2" pitchFamily="18" charset="2"/>
              <a:buChar char=""/>
              <a:defRPr sz="2000">
                <a:solidFill>
                  <a:schemeClr val="tx1"/>
                </a:solidFill>
                <a:latin typeface="Perpetua" pitchFamily="18" charset="0"/>
              </a:defRPr>
            </a:lvl4pPr>
            <a:lvl5pPr marL="2057400" indent="-228600">
              <a:spcBef>
                <a:spcPts val="375"/>
              </a:spcBef>
              <a:buClr>
                <a:srgbClr val="A28E6A"/>
              </a:buClr>
              <a:buChar char="o"/>
              <a:defRPr sz="2000">
                <a:solidFill>
                  <a:schemeClr val="tx1"/>
                </a:solidFill>
                <a:latin typeface="Perpetua" pitchFamily="18" charset="0"/>
              </a:defRPr>
            </a:lvl5pPr>
            <a:lvl6pPr marL="2514600" indent="-228600" eaLnBrk="0" fontAlgn="base" hangingPunct="0">
              <a:spcBef>
                <a:spcPts val="375"/>
              </a:spcBef>
              <a:spcAft>
                <a:spcPct val="0"/>
              </a:spcAft>
              <a:buClr>
                <a:srgbClr val="A28E6A"/>
              </a:buClr>
              <a:buChar char="o"/>
              <a:defRPr sz="2000">
                <a:solidFill>
                  <a:schemeClr val="tx1"/>
                </a:solidFill>
                <a:latin typeface="Perpetua" pitchFamily="18" charset="0"/>
              </a:defRPr>
            </a:lvl6pPr>
            <a:lvl7pPr marL="2971800" indent="-228600" eaLnBrk="0" fontAlgn="base" hangingPunct="0">
              <a:spcBef>
                <a:spcPts val="375"/>
              </a:spcBef>
              <a:spcAft>
                <a:spcPct val="0"/>
              </a:spcAft>
              <a:buClr>
                <a:srgbClr val="A28E6A"/>
              </a:buClr>
              <a:buChar char="o"/>
              <a:defRPr sz="2000">
                <a:solidFill>
                  <a:schemeClr val="tx1"/>
                </a:solidFill>
                <a:latin typeface="Perpetua" pitchFamily="18" charset="0"/>
              </a:defRPr>
            </a:lvl7pPr>
            <a:lvl8pPr marL="3429000" indent="-228600" eaLnBrk="0" fontAlgn="base" hangingPunct="0">
              <a:spcBef>
                <a:spcPts val="375"/>
              </a:spcBef>
              <a:spcAft>
                <a:spcPct val="0"/>
              </a:spcAft>
              <a:buClr>
                <a:srgbClr val="A28E6A"/>
              </a:buClr>
              <a:buChar char="o"/>
              <a:defRPr sz="2000">
                <a:solidFill>
                  <a:schemeClr val="tx1"/>
                </a:solidFill>
                <a:latin typeface="Perpetua" pitchFamily="18" charset="0"/>
              </a:defRPr>
            </a:lvl8pPr>
            <a:lvl9pPr marL="3886200" indent="-228600" eaLnBrk="0" fontAlgn="base" hangingPunct="0">
              <a:spcBef>
                <a:spcPts val="375"/>
              </a:spcBef>
              <a:spcAft>
                <a:spcPct val="0"/>
              </a:spcAft>
              <a:buClr>
                <a:srgbClr val="A28E6A"/>
              </a:buClr>
              <a:buChar char="o"/>
              <a:defRPr sz="2000">
                <a:solidFill>
                  <a:schemeClr val="tx1"/>
                </a:solidFill>
                <a:latin typeface="Perpetua" pitchFamily="18" charset="0"/>
              </a:defRPr>
            </a:lvl9pPr>
          </a:lstStyle>
          <a:p>
            <a:pPr>
              <a:spcBef>
                <a:spcPct val="0"/>
              </a:spcBef>
              <a:buClrTx/>
              <a:buSzTx/>
              <a:buFontTx/>
              <a:buNone/>
            </a:pPr>
            <a:fld id="{F489B544-60A3-4AD7-BFA4-134E1D8C0A89}" type="slidenum">
              <a:rPr lang="en-US" altLang="en-US" sz="1400">
                <a:solidFill>
                  <a:srgbClr val="FFFFFF"/>
                </a:solidFill>
                <a:latin typeface="Franklin Gothic Book" pitchFamily="34" charset="0"/>
              </a:rPr>
              <a:pPr>
                <a:spcBef>
                  <a:spcPct val="0"/>
                </a:spcBef>
                <a:buClrTx/>
                <a:buSzTx/>
                <a:buFontTx/>
                <a:buNone/>
              </a:pPr>
              <a:t>30</a:t>
            </a:fld>
            <a:endParaRPr lang="en-US" altLang="en-US" sz="1400">
              <a:solidFill>
                <a:srgbClr val="FFFFFF"/>
              </a:solidFill>
              <a:latin typeface="Franklin Gothic Book" pitchFamily="34" charset="0"/>
            </a:endParaRPr>
          </a:p>
        </p:txBody>
      </p:sp>
      <p:graphicFrame>
        <p:nvGraphicFramePr>
          <p:cNvPr id="6" name="Table 5"/>
          <p:cNvGraphicFramePr>
            <a:graphicFrameLocks noGrp="1"/>
          </p:cNvGraphicFramePr>
          <p:nvPr/>
        </p:nvGraphicFramePr>
        <p:xfrm>
          <a:off x="304800" y="1143000"/>
          <a:ext cx="8382000" cy="3212304"/>
        </p:xfrm>
        <a:graphic>
          <a:graphicData uri="http://schemas.openxmlformats.org/drawingml/2006/table">
            <a:tbl>
              <a:tblPr/>
              <a:tblGrid>
                <a:gridCol w="4571999"/>
                <a:gridCol w="2154220"/>
                <a:gridCol w="1655781"/>
              </a:tblGrid>
              <a:tr h="238160">
                <a:tc>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en-US" sz="1500" b="0" i="0" u="none" strike="noStrike" cap="none" normalizeH="0" baseline="0" dirty="0" smtClean="0">
                        <a:ln>
                          <a:noFill/>
                        </a:ln>
                        <a:solidFill>
                          <a:srgbClr val="000000"/>
                        </a:solidFill>
                        <a:effectLst/>
                        <a:latin typeface="Calibri" pitchFamily="34" charset="0"/>
                        <a:ea typeface="MS PGothic" pitchFamily="34" charset="-128"/>
                      </a:endParaRPr>
                    </a:p>
                  </a:txBody>
                  <a:tcPr marL="12700" marR="12700" marT="9527" marB="0" anchor="b" horzOverflow="overflow">
                    <a:lnL>
                      <a:noFill/>
                    </a:lnL>
                    <a:lnR>
                      <a:noFill/>
                    </a:lnR>
                    <a:lnT w="25400" cap="flat" cmpd="sng" algn="ctr">
                      <a:solidFill>
                        <a:schemeClr val="tx1"/>
                      </a:solidFill>
                      <a:prstDash val="solid"/>
                      <a:round/>
                      <a:headEnd type="none" w="med" len="med"/>
                      <a:tailEnd type="none" w="med" len="med"/>
                    </a:lnT>
                    <a:lnB w="25400" cap="flat" cmpd="sng" algn="ctr">
                      <a:solidFill>
                        <a:schemeClr val="tx1"/>
                      </a:solidFill>
                      <a:prstDash val="solid"/>
                      <a:round/>
                      <a:headEnd type="none" w="med" len="med"/>
                      <a:tailEnd type="none" w="med" len="med"/>
                    </a:lnB>
                    <a:lnTlToBr>
                      <a:noFill/>
                    </a:lnTlToBr>
                    <a:lnBlToTr>
                      <a:noFill/>
                    </a:lnBlToTr>
                    <a:solidFill>
                      <a:srgbClr val="000000"/>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sz="1500" b="1" i="0" u="none" strike="noStrike" cap="none" normalizeH="0" baseline="0" smtClean="0">
                          <a:ln>
                            <a:noFill/>
                          </a:ln>
                          <a:solidFill>
                            <a:srgbClr val="D6DAE4"/>
                          </a:solidFill>
                          <a:effectLst/>
                          <a:latin typeface="Tahoma" pitchFamily="34" charset="0"/>
                          <a:ea typeface="MS PGothic" pitchFamily="34" charset="-128"/>
                        </a:rPr>
                        <a:t>TRAIN FILES</a:t>
                      </a:r>
                      <a:endParaRPr kumimoji="0" lang="en-US" sz="1500" b="0" i="0" u="none" strike="noStrike" cap="none" normalizeH="0" baseline="0" smtClean="0">
                        <a:ln>
                          <a:noFill/>
                        </a:ln>
                        <a:solidFill>
                          <a:srgbClr val="000000"/>
                        </a:solidFill>
                        <a:effectLst/>
                        <a:latin typeface="Calibri" pitchFamily="34" charset="0"/>
                        <a:ea typeface="MS PGothic" pitchFamily="34" charset="-128"/>
                      </a:endParaRPr>
                    </a:p>
                  </a:txBody>
                  <a:tcPr marL="12700" marR="12700" marT="9527" marB="0" anchor="b" horzOverflow="overflow">
                    <a:lnL>
                      <a:noFill/>
                    </a:lnL>
                    <a:lnR>
                      <a:noFill/>
                    </a:lnR>
                    <a:lnT w="25400" cap="flat" cmpd="sng" algn="ctr">
                      <a:solidFill>
                        <a:schemeClr val="tx1"/>
                      </a:solidFill>
                      <a:prstDash val="solid"/>
                      <a:round/>
                      <a:headEnd type="none" w="med" len="med"/>
                      <a:tailEnd type="none" w="med" len="med"/>
                    </a:lnT>
                    <a:lnB w="25400" cap="flat" cmpd="sng" algn="ctr">
                      <a:solidFill>
                        <a:schemeClr val="tx1"/>
                      </a:solidFill>
                      <a:prstDash val="solid"/>
                      <a:round/>
                      <a:headEnd type="none" w="med" len="med"/>
                      <a:tailEnd type="none" w="med" len="med"/>
                    </a:lnB>
                    <a:lnTlToBr>
                      <a:noFill/>
                    </a:lnTlToBr>
                    <a:lnBlToTr>
                      <a:noFill/>
                    </a:lnBlToTr>
                    <a:solidFill>
                      <a:srgbClr val="000000"/>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sz="1500" b="1" i="0" u="none" strike="noStrike" cap="none" normalizeH="0" baseline="0" smtClean="0">
                          <a:ln>
                            <a:noFill/>
                          </a:ln>
                          <a:solidFill>
                            <a:srgbClr val="D6DAE4"/>
                          </a:solidFill>
                          <a:effectLst/>
                          <a:latin typeface="Tahoma" pitchFamily="34" charset="0"/>
                          <a:ea typeface="MS PGothic" pitchFamily="34" charset="-128"/>
                        </a:rPr>
                        <a:t>TEST FILES</a:t>
                      </a:r>
                      <a:endParaRPr kumimoji="0" lang="en-US" sz="1500" b="0" i="0" u="none" strike="noStrike" cap="none" normalizeH="0" baseline="0" smtClean="0">
                        <a:ln>
                          <a:noFill/>
                        </a:ln>
                        <a:solidFill>
                          <a:srgbClr val="000000"/>
                        </a:solidFill>
                        <a:effectLst/>
                        <a:latin typeface="Calibri" pitchFamily="34" charset="0"/>
                        <a:ea typeface="MS PGothic" pitchFamily="34" charset="-128"/>
                      </a:endParaRPr>
                    </a:p>
                  </a:txBody>
                  <a:tcPr marL="12700" marR="12700" marT="9527" marB="0" anchor="b" horzOverflow="overflow">
                    <a:lnL>
                      <a:noFill/>
                    </a:lnL>
                    <a:lnR>
                      <a:noFill/>
                    </a:lnR>
                    <a:lnT w="25400" cap="flat" cmpd="sng" algn="ctr">
                      <a:solidFill>
                        <a:schemeClr val="tx1"/>
                      </a:solidFill>
                      <a:prstDash val="solid"/>
                      <a:round/>
                      <a:headEnd type="none" w="med" len="med"/>
                      <a:tailEnd type="none" w="med" len="med"/>
                    </a:lnT>
                    <a:lnB w="25400" cap="flat" cmpd="sng" algn="ctr">
                      <a:solidFill>
                        <a:schemeClr val="tx1"/>
                      </a:solidFill>
                      <a:prstDash val="solid"/>
                      <a:round/>
                      <a:headEnd type="none" w="med" len="med"/>
                      <a:tailEnd type="none" w="med" len="med"/>
                    </a:lnB>
                    <a:lnTlToBr>
                      <a:noFill/>
                    </a:lnTlToBr>
                    <a:lnBlToTr>
                      <a:noFill/>
                    </a:lnBlToTr>
                    <a:solidFill>
                      <a:srgbClr val="000000"/>
                    </a:solidFill>
                  </a:tcPr>
                </a:tc>
              </a:tr>
              <a:tr h="238160">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500" b="1" i="0" u="none" strike="noStrike" cap="none" normalizeH="0" baseline="0" smtClean="0">
                          <a:ln>
                            <a:noFill/>
                          </a:ln>
                          <a:solidFill>
                            <a:srgbClr val="000000"/>
                          </a:solidFill>
                          <a:effectLst/>
                          <a:latin typeface="Tahoma" pitchFamily="34" charset="0"/>
                          <a:ea typeface="MS PGothic" pitchFamily="34" charset="-128"/>
                        </a:rPr>
                        <a:t>Mayo Clinic</a:t>
                      </a:r>
                      <a:endParaRPr kumimoji="0" lang="en-US" sz="1500" b="1" i="0" u="none" strike="noStrike" cap="none" normalizeH="0" baseline="0" smtClean="0">
                        <a:ln>
                          <a:noFill/>
                        </a:ln>
                        <a:solidFill>
                          <a:srgbClr val="000000"/>
                        </a:solidFill>
                        <a:effectLst/>
                        <a:latin typeface="Calibri" pitchFamily="34" charset="0"/>
                        <a:ea typeface="MS PGothic" pitchFamily="34" charset="-128"/>
                      </a:endParaRPr>
                    </a:p>
                  </a:txBody>
                  <a:tcPr marL="12700" marR="12700" marT="9527" marB="0" anchor="b" horzOverflow="overflow">
                    <a:lnL>
                      <a:noFill/>
                    </a:lnL>
                    <a:lnR>
                      <a:noFill/>
                    </a:lnR>
                    <a:lnT w="25400" cap="flat" cmpd="sng" algn="ctr">
                      <a:solidFill>
                        <a:schemeClr val="tx1"/>
                      </a:solidFill>
                      <a:prstDash val="solid"/>
                      <a:round/>
                      <a:headEnd type="none" w="med" len="med"/>
                      <a:tailEnd type="none" w="med" len="med"/>
                    </a:lnT>
                    <a:lnB>
                      <a:noFill/>
                    </a:lnB>
                    <a:lnTlToBr>
                      <a:noFill/>
                    </a:lnTlToBr>
                    <a:lnBlToTr>
                      <a:noFill/>
                    </a:lnBlToTr>
                    <a:solidFill>
                      <a:srgbClr val="E7E7E7"/>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sz="1500" b="1" i="0" u="none" strike="noStrike" cap="none" normalizeH="0" baseline="0" smtClean="0">
                          <a:ln>
                            <a:noFill/>
                          </a:ln>
                          <a:solidFill>
                            <a:srgbClr val="000000"/>
                          </a:solidFill>
                          <a:effectLst/>
                          <a:latin typeface="Tahoma" pitchFamily="34" charset="0"/>
                          <a:ea typeface="MS PGothic" pitchFamily="34" charset="-128"/>
                        </a:rPr>
                        <a:t>58</a:t>
                      </a:r>
                      <a:endParaRPr kumimoji="0" lang="en-US" sz="1500" b="1" i="0" u="none" strike="noStrike" cap="none" normalizeH="0" baseline="0" smtClean="0">
                        <a:ln>
                          <a:noFill/>
                        </a:ln>
                        <a:solidFill>
                          <a:srgbClr val="000000"/>
                        </a:solidFill>
                        <a:effectLst/>
                        <a:latin typeface="Calibri" pitchFamily="34" charset="0"/>
                        <a:ea typeface="MS PGothic" pitchFamily="34" charset="-128"/>
                      </a:endParaRPr>
                    </a:p>
                  </a:txBody>
                  <a:tcPr marL="12700" marR="12700" marT="9527" marB="0" anchor="b" horzOverflow="overflow">
                    <a:lnL>
                      <a:noFill/>
                    </a:lnL>
                    <a:lnR>
                      <a:noFill/>
                    </a:lnR>
                    <a:lnT w="25400" cap="flat" cmpd="sng" algn="ctr">
                      <a:solidFill>
                        <a:schemeClr val="tx1"/>
                      </a:solidFill>
                      <a:prstDash val="solid"/>
                      <a:round/>
                      <a:headEnd type="none" w="med" len="med"/>
                      <a:tailEnd type="none" w="med" len="med"/>
                    </a:lnT>
                    <a:lnB>
                      <a:noFill/>
                    </a:lnB>
                    <a:lnTlToBr>
                      <a:noFill/>
                    </a:lnTlToBr>
                    <a:lnBlToTr>
                      <a:noFill/>
                    </a:lnBlToTr>
                    <a:solidFill>
                      <a:srgbClr val="E7E7E7"/>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sz="1500" b="1" i="0" u="none" strike="noStrike" cap="none" normalizeH="0" baseline="0" smtClean="0">
                          <a:ln>
                            <a:noFill/>
                          </a:ln>
                          <a:solidFill>
                            <a:srgbClr val="000000"/>
                          </a:solidFill>
                          <a:effectLst/>
                          <a:latin typeface="Tahoma" pitchFamily="34" charset="0"/>
                          <a:ea typeface="MS PGothic" pitchFamily="34" charset="-128"/>
                        </a:rPr>
                        <a:t>39</a:t>
                      </a:r>
                      <a:endParaRPr kumimoji="0" lang="en-US" sz="1500" b="1" i="0" u="none" strike="noStrike" cap="none" normalizeH="0" baseline="0" smtClean="0">
                        <a:ln>
                          <a:noFill/>
                        </a:ln>
                        <a:solidFill>
                          <a:srgbClr val="000000"/>
                        </a:solidFill>
                        <a:effectLst/>
                        <a:latin typeface="Calibri" pitchFamily="34" charset="0"/>
                        <a:ea typeface="MS PGothic" pitchFamily="34" charset="-128"/>
                      </a:endParaRPr>
                    </a:p>
                  </a:txBody>
                  <a:tcPr marL="12700" marR="12700" marT="9527" marB="0" anchor="b" horzOverflow="overflow">
                    <a:lnL>
                      <a:noFill/>
                    </a:lnL>
                    <a:lnR>
                      <a:noFill/>
                    </a:lnR>
                    <a:lnT w="25400" cap="flat" cmpd="sng" algn="ctr">
                      <a:solidFill>
                        <a:schemeClr val="tx1"/>
                      </a:solidFill>
                      <a:prstDash val="solid"/>
                      <a:round/>
                      <a:headEnd type="none" w="med" len="med"/>
                      <a:tailEnd type="none" w="med" len="med"/>
                    </a:lnT>
                    <a:lnB>
                      <a:noFill/>
                    </a:lnB>
                    <a:lnTlToBr>
                      <a:noFill/>
                    </a:lnTlToBr>
                    <a:lnBlToTr>
                      <a:noFill/>
                    </a:lnBlToTr>
                    <a:solidFill>
                      <a:srgbClr val="E7E7E7"/>
                    </a:solidFill>
                  </a:tcPr>
                </a:tc>
              </a:tr>
              <a:tr h="297224">
                <a:tc>
                  <a:txBody>
                    <a:bodyPr/>
                    <a:lstStyle/>
                    <a:p>
                      <a:pPr marL="457200" marR="0" lvl="1" indent="0" algn="l" defTabSz="914400" rtl="0" eaLnBrk="1" fontAlgn="b" latinLnBrk="0" hangingPunct="1">
                        <a:lnSpc>
                          <a:spcPct val="100000"/>
                        </a:lnSpc>
                        <a:spcBef>
                          <a:spcPct val="0"/>
                        </a:spcBef>
                        <a:spcAft>
                          <a:spcPct val="0"/>
                        </a:spcAft>
                        <a:buClrTx/>
                        <a:buSzTx/>
                        <a:buFontTx/>
                        <a:buNone/>
                        <a:tabLst/>
                      </a:pPr>
                      <a:r>
                        <a:rPr kumimoji="0" lang="en-US" sz="1500" b="0" i="0" u="none" strike="noStrike" cap="none" normalizeH="0" baseline="0" smtClean="0">
                          <a:ln>
                            <a:noFill/>
                          </a:ln>
                          <a:solidFill>
                            <a:srgbClr val="000000"/>
                          </a:solidFill>
                          <a:effectLst/>
                          <a:latin typeface="Tahoma" pitchFamily="34" charset="0"/>
                          <a:ea typeface="MS PGothic" pitchFamily="34" charset="-128"/>
                        </a:rPr>
                        <a:t>Clinical reports</a:t>
                      </a:r>
                      <a:endParaRPr kumimoji="0" lang="en-US" sz="1500" b="0" i="0" u="none" strike="noStrike" cap="none" normalizeH="0" baseline="0" smtClean="0">
                        <a:ln>
                          <a:noFill/>
                        </a:ln>
                        <a:solidFill>
                          <a:srgbClr val="000000"/>
                        </a:solidFill>
                        <a:effectLst/>
                        <a:latin typeface="Calibri" pitchFamily="34" charset="0"/>
                        <a:ea typeface="MS PGothic" pitchFamily="34" charset="-128"/>
                      </a:endParaRPr>
                    </a:p>
                  </a:txBody>
                  <a:tcPr marT="34295" marB="34295" anchor="b" horzOverflow="overflow">
                    <a:lnL>
                      <a:noFill/>
                    </a:lnL>
                    <a:lnR>
                      <a:noFill/>
                    </a:lnR>
                    <a:lnT>
                      <a:noFill/>
                    </a:lnT>
                    <a:lnB>
                      <a:noFill/>
                    </a:lnB>
                    <a:lnTlToBr>
                      <a:noFill/>
                    </a:lnTlToBr>
                    <a:lnBlToTr>
                      <a:noFill/>
                    </a:lnBlToTr>
                    <a:solidFill>
                      <a:schemeClr val="bg1"/>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sz="1500" b="0" i="0" u="none" strike="noStrike" cap="none" normalizeH="0" baseline="0" smtClean="0">
                          <a:ln>
                            <a:noFill/>
                          </a:ln>
                          <a:solidFill>
                            <a:srgbClr val="000000"/>
                          </a:solidFill>
                          <a:effectLst/>
                          <a:latin typeface="Tahoma" pitchFamily="34" charset="0"/>
                          <a:ea typeface="MS PGothic" pitchFamily="34" charset="-128"/>
                        </a:rPr>
                        <a:t>30</a:t>
                      </a:r>
                      <a:endParaRPr kumimoji="0" lang="en-US" sz="1500" b="0" i="0" u="none" strike="noStrike" cap="none" normalizeH="0" baseline="0" smtClean="0">
                        <a:ln>
                          <a:noFill/>
                        </a:ln>
                        <a:solidFill>
                          <a:srgbClr val="000000"/>
                        </a:solidFill>
                        <a:effectLst/>
                        <a:latin typeface="Calibri" pitchFamily="34" charset="0"/>
                        <a:ea typeface="MS PGothic" pitchFamily="34" charset="-128"/>
                      </a:endParaRPr>
                    </a:p>
                  </a:txBody>
                  <a:tcPr marT="34295" marB="34295" anchor="b" horzOverflow="overflow">
                    <a:lnL>
                      <a:noFill/>
                    </a:lnL>
                    <a:lnR>
                      <a:noFill/>
                    </a:lnR>
                    <a:lnT>
                      <a:noFill/>
                    </a:lnT>
                    <a:lnB>
                      <a:noFill/>
                    </a:lnB>
                    <a:lnTlToBr>
                      <a:noFill/>
                    </a:lnTlToBr>
                    <a:lnBlToTr>
                      <a:noFill/>
                    </a:lnBlToTr>
                    <a:solidFill>
                      <a:schemeClr val="bg1"/>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sz="1500" b="0" i="0" u="none" strike="noStrike" cap="none" normalizeH="0" baseline="0" smtClean="0">
                          <a:ln>
                            <a:noFill/>
                          </a:ln>
                          <a:solidFill>
                            <a:srgbClr val="000000"/>
                          </a:solidFill>
                          <a:effectLst/>
                          <a:latin typeface="Tahoma" pitchFamily="34" charset="0"/>
                          <a:ea typeface="MS PGothic" pitchFamily="34" charset="-128"/>
                        </a:rPr>
                        <a:t>19</a:t>
                      </a:r>
                      <a:endParaRPr kumimoji="0" lang="en-US" sz="1500" b="0" i="0" u="none" strike="noStrike" cap="none" normalizeH="0" baseline="0" smtClean="0">
                        <a:ln>
                          <a:noFill/>
                        </a:ln>
                        <a:solidFill>
                          <a:srgbClr val="000000"/>
                        </a:solidFill>
                        <a:effectLst/>
                        <a:latin typeface="Calibri" pitchFamily="34" charset="0"/>
                        <a:ea typeface="MS PGothic" pitchFamily="34" charset="-128"/>
                      </a:endParaRPr>
                    </a:p>
                  </a:txBody>
                  <a:tcPr marL="12700" marR="12700" marT="9527" marB="0" anchor="b" horzOverflow="overflow">
                    <a:lnL>
                      <a:noFill/>
                    </a:lnL>
                    <a:lnR>
                      <a:noFill/>
                    </a:lnR>
                    <a:lnT>
                      <a:noFill/>
                    </a:lnT>
                    <a:lnB>
                      <a:noFill/>
                    </a:lnB>
                    <a:lnTlToBr>
                      <a:noFill/>
                    </a:lnTlToBr>
                    <a:lnBlToTr>
                      <a:noFill/>
                    </a:lnBlToTr>
                    <a:solidFill>
                      <a:schemeClr val="bg1"/>
                    </a:solidFill>
                  </a:tcPr>
                </a:tc>
              </a:tr>
              <a:tr h="297224">
                <a:tc>
                  <a:txBody>
                    <a:bodyPr/>
                    <a:lstStyle/>
                    <a:p>
                      <a:pPr marL="457200" marR="0" lvl="1" indent="0" algn="l" defTabSz="914400" rtl="0" eaLnBrk="1" fontAlgn="b" latinLnBrk="0" hangingPunct="1">
                        <a:lnSpc>
                          <a:spcPct val="100000"/>
                        </a:lnSpc>
                        <a:spcBef>
                          <a:spcPct val="0"/>
                        </a:spcBef>
                        <a:spcAft>
                          <a:spcPct val="0"/>
                        </a:spcAft>
                        <a:buClrTx/>
                        <a:buSzTx/>
                        <a:buFontTx/>
                        <a:buNone/>
                        <a:tabLst/>
                      </a:pPr>
                      <a:r>
                        <a:rPr kumimoji="0" lang="en-US" sz="1500" b="0" i="0" u="none" strike="noStrike" cap="none" normalizeH="0" baseline="0" smtClean="0">
                          <a:ln>
                            <a:noFill/>
                          </a:ln>
                          <a:solidFill>
                            <a:srgbClr val="000000"/>
                          </a:solidFill>
                          <a:effectLst/>
                          <a:latin typeface="Tahoma" pitchFamily="34" charset="0"/>
                          <a:ea typeface="MS PGothic" pitchFamily="34" charset="-128"/>
                        </a:rPr>
                        <a:t>Pathology reports</a:t>
                      </a:r>
                      <a:endParaRPr kumimoji="0" lang="en-US" sz="1500" b="0" i="0" u="none" strike="noStrike" cap="none" normalizeH="0" baseline="0" smtClean="0">
                        <a:ln>
                          <a:noFill/>
                        </a:ln>
                        <a:solidFill>
                          <a:srgbClr val="000000"/>
                        </a:solidFill>
                        <a:effectLst/>
                        <a:latin typeface="Calibri" pitchFamily="34" charset="0"/>
                        <a:ea typeface="MS PGothic" pitchFamily="34" charset="-128"/>
                      </a:endParaRPr>
                    </a:p>
                  </a:txBody>
                  <a:tcPr marT="34295" marB="34295" anchor="b" horzOverflow="overflow">
                    <a:lnL>
                      <a:noFill/>
                    </a:lnL>
                    <a:lnR>
                      <a:noFill/>
                    </a:lnR>
                    <a:lnT>
                      <a:noFill/>
                    </a:lnT>
                    <a:lnB>
                      <a:noFill/>
                    </a:lnB>
                    <a:lnTlToBr>
                      <a:noFill/>
                    </a:lnTlToBr>
                    <a:lnBlToTr>
                      <a:noFill/>
                    </a:lnBlToTr>
                    <a:solidFill>
                      <a:srgbClr val="E7E7E7"/>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sz="1500" b="0" i="0" u="none" strike="noStrike" cap="none" normalizeH="0" baseline="0" smtClean="0">
                          <a:ln>
                            <a:noFill/>
                          </a:ln>
                          <a:solidFill>
                            <a:srgbClr val="000000"/>
                          </a:solidFill>
                          <a:effectLst/>
                          <a:latin typeface="Tahoma" pitchFamily="34" charset="0"/>
                          <a:ea typeface="MS PGothic" pitchFamily="34" charset="-128"/>
                        </a:rPr>
                        <a:t>28</a:t>
                      </a:r>
                      <a:endParaRPr kumimoji="0" lang="en-US" sz="1500" b="0" i="0" u="none" strike="noStrike" cap="none" normalizeH="0" baseline="0" smtClean="0">
                        <a:ln>
                          <a:noFill/>
                        </a:ln>
                        <a:solidFill>
                          <a:srgbClr val="000000"/>
                        </a:solidFill>
                        <a:effectLst/>
                        <a:latin typeface="Calibri" pitchFamily="34" charset="0"/>
                        <a:ea typeface="MS PGothic" pitchFamily="34" charset="-128"/>
                      </a:endParaRPr>
                    </a:p>
                  </a:txBody>
                  <a:tcPr marT="34295" marB="34295" anchor="b" horzOverflow="overflow">
                    <a:lnL>
                      <a:noFill/>
                    </a:lnL>
                    <a:lnR>
                      <a:noFill/>
                    </a:lnR>
                    <a:lnT>
                      <a:noFill/>
                    </a:lnT>
                    <a:lnB>
                      <a:noFill/>
                    </a:lnB>
                    <a:lnTlToBr>
                      <a:noFill/>
                    </a:lnTlToBr>
                    <a:lnBlToTr>
                      <a:noFill/>
                    </a:lnBlToTr>
                    <a:solidFill>
                      <a:srgbClr val="E7E7E7"/>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sz="1500" b="0" i="0" u="none" strike="noStrike" cap="none" normalizeH="0" baseline="0" smtClean="0">
                          <a:ln>
                            <a:noFill/>
                          </a:ln>
                          <a:solidFill>
                            <a:srgbClr val="000000"/>
                          </a:solidFill>
                          <a:effectLst/>
                          <a:latin typeface="Tahoma" pitchFamily="34" charset="0"/>
                          <a:ea typeface="MS PGothic" pitchFamily="34" charset="-128"/>
                        </a:rPr>
                        <a:t>20</a:t>
                      </a:r>
                      <a:endParaRPr kumimoji="0" lang="en-US" sz="1500" b="0" i="0" u="none" strike="noStrike" cap="none" normalizeH="0" baseline="0" smtClean="0">
                        <a:ln>
                          <a:noFill/>
                        </a:ln>
                        <a:solidFill>
                          <a:srgbClr val="000000"/>
                        </a:solidFill>
                        <a:effectLst/>
                        <a:latin typeface="Calibri" pitchFamily="34" charset="0"/>
                        <a:ea typeface="MS PGothic" pitchFamily="34" charset="-128"/>
                      </a:endParaRPr>
                    </a:p>
                  </a:txBody>
                  <a:tcPr marL="12700" marR="12700" marT="9527" marB="0" anchor="b" horzOverflow="overflow">
                    <a:lnL>
                      <a:noFill/>
                    </a:lnL>
                    <a:lnR>
                      <a:noFill/>
                    </a:lnR>
                    <a:lnT>
                      <a:noFill/>
                    </a:lnT>
                    <a:lnB>
                      <a:noFill/>
                    </a:lnB>
                    <a:lnTlToBr>
                      <a:noFill/>
                    </a:lnTlToBr>
                    <a:lnBlToTr>
                      <a:noFill/>
                    </a:lnBlToTr>
                    <a:solidFill>
                      <a:srgbClr val="E7E7E7"/>
                    </a:solidFill>
                  </a:tcPr>
                </a:tc>
              </a:tr>
              <a:tr h="238160">
                <a:tc>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en-US" sz="1500" b="0" i="0" u="none" strike="noStrike" cap="none" normalizeH="0" baseline="0" smtClean="0">
                        <a:ln>
                          <a:noFill/>
                        </a:ln>
                        <a:solidFill>
                          <a:srgbClr val="000000"/>
                        </a:solidFill>
                        <a:effectLst/>
                        <a:latin typeface="Calibri" pitchFamily="34" charset="0"/>
                        <a:ea typeface="MS PGothic" pitchFamily="34" charset="-128"/>
                      </a:endParaRPr>
                    </a:p>
                  </a:txBody>
                  <a:tcPr marL="12700" marR="12700" marT="9527" marB="0" anchor="b" horzOverflow="overflow">
                    <a:lnL>
                      <a:noFill/>
                    </a:lnL>
                    <a:lnR>
                      <a:noFill/>
                    </a:lnR>
                    <a:lnT>
                      <a:noFill/>
                    </a:lnT>
                    <a:lnB>
                      <a:noFill/>
                    </a:lnB>
                    <a:lnTlToBr>
                      <a:noFill/>
                    </a:lnTlToBr>
                    <a:lnBlToTr>
                      <a:noFill/>
                    </a:lnBlToTr>
                    <a:solidFill>
                      <a:schemeClr val="bg1"/>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en-US" sz="1500" b="0" i="0" u="none" strike="noStrike" cap="none" normalizeH="0" baseline="0" smtClean="0">
                        <a:ln>
                          <a:noFill/>
                        </a:ln>
                        <a:solidFill>
                          <a:srgbClr val="000000"/>
                        </a:solidFill>
                        <a:effectLst/>
                        <a:latin typeface="Calibri" pitchFamily="34" charset="0"/>
                        <a:ea typeface="MS PGothic" pitchFamily="34" charset="-128"/>
                      </a:endParaRPr>
                    </a:p>
                  </a:txBody>
                  <a:tcPr marL="12700" marR="12700" marT="9527" marB="0" anchor="b" horzOverflow="overflow">
                    <a:lnL>
                      <a:noFill/>
                    </a:lnL>
                    <a:lnR>
                      <a:noFill/>
                    </a:lnR>
                    <a:lnT>
                      <a:noFill/>
                    </a:lnT>
                    <a:lnB>
                      <a:noFill/>
                    </a:lnB>
                    <a:lnTlToBr>
                      <a:noFill/>
                    </a:lnTlToBr>
                    <a:lnBlToTr>
                      <a:noFill/>
                    </a:lnBlToTr>
                    <a:solidFill>
                      <a:schemeClr val="bg1"/>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en-US" sz="1500" b="0" i="0" u="none" strike="noStrike" cap="none" normalizeH="0" baseline="0" smtClean="0">
                        <a:ln>
                          <a:noFill/>
                        </a:ln>
                        <a:solidFill>
                          <a:srgbClr val="000000"/>
                        </a:solidFill>
                        <a:effectLst/>
                        <a:latin typeface="Calibri" pitchFamily="34" charset="0"/>
                        <a:ea typeface="MS PGothic" pitchFamily="34" charset="-128"/>
                      </a:endParaRPr>
                    </a:p>
                  </a:txBody>
                  <a:tcPr marL="12700" marR="12700" marT="9527" marB="0" anchor="b" horzOverflow="overflow">
                    <a:lnL>
                      <a:noFill/>
                    </a:lnL>
                    <a:lnR>
                      <a:noFill/>
                    </a:lnR>
                    <a:lnT>
                      <a:noFill/>
                    </a:lnT>
                    <a:lnB>
                      <a:noFill/>
                    </a:lnB>
                    <a:lnTlToBr>
                      <a:noFill/>
                    </a:lnTlToBr>
                    <a:lnBlToTr>
                      <a:noFill/>
                    </a:lnBlToTr>
                    <a:solidFill>
                      <a:schemeClr val="bg1"/>
                    </a:solidFill>
                  </a:tcPr>
                </a:tc>
              </a:tr>
              <a:tr h="238160">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500" b="1" i="0" u="none" strike="noStrike" cap="none" normalizeH="0" baseline="0" dirty="0" smtClean="0">
                          <a:ln>
                            <a:noFill/>
                          </a:ln>
                          <a:solidFill>
                            <a:srgbClr val="000000"/>
                          </a:solidFill>
                          <a:effectLst/>
                          <a:latin typeface="Tahoma" pitchFamily="34" charset="0"/>
                          <a:ea typeface="MS PGothic" pitchFamily="34" charset="-128"/>
                        </a:rPr>
                        <a:t>Univ. of Pittsburgh Medical Center</a:t>
                      </a:r>
                      <a:endParaRPr kumimoji="0" lang="en-US" sz="1500" b="1" i="0" u="none" strike="noStrike" cap="none" normalizeH="0" baseline="0" dirty="0" smtClean="0">
                        <a:ln>
                          <a:noFill/>
                        </a:ln>
                        <a:solidFill>
                          <a:srgbClr val="000000"/>
                        </a:solidFill>
                        <a:effectLst/>
                        <a:latin typeface="Calibri" pitchFamily="34" charset="0"/>
                        <a:ea typeface="MS PGothic" pitchFamily="34" charset="-128"/>
                      </a:endParaRPr>
                    </a:p>
                  </a:txBody>
                  <a:tcPr marL="12700" marR="12700" marT="9527" marB="0" anchor="b" horzOverflow="overflow">
                    <a:lnL>
                      <a:noFill/>
                    </a:lnL>
                    <a:lnR>
                      <a:noFill/>
                    </a:lnR>
                    <a:lnT>
                      <a:noFill/>
                    </a:lnT>
                    <a:lnB>
                      <a:noFill/>
                    </a:lnB>
                    <a:lnTlToBr>
                      <a:noFill/>
                    </a:lnTlToBr>
                    <a:lnBlToTr>
                      <a:noFill/>
                    </a:lnBlToTr>
                    <a:solidFill>
                      <a:srgbClr val="E7E7E7"/>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sz="1500" b="1" i="0" u="none" strike="noStrike" cap="none" normalizeH="0" baseline="0" smtClean="0">
                          <a:ln>
                            <a:noFill/>
                          </a:ln>
                          <a:solidFill>
                            <a:srgbClr val="000000"/>
                          </a:solidFill>
                          <a:effectLst/>
                          <a:latin typeface="Tahoma" pitchFamily="34" charset="0"/>
                          <a:ea typeface="MS PGothic" pitchFamily="34" charset="-128"/>
                        </a:rPr>
                        <a:t>40</a:t>
                      </a:r>
                      <a:endParaRPr kumimoji="0" lang="en-US" sz="1500" b="1" i="0" u="none" strike="noStrike" cap="none" normalizeH="0" baseline="0" smtClean="0">
                        <a:ln>
                          <a:noFill/>
                        </a:ln>
                        <a:solidFill>
                          <a:srgbClr val="000000"/>
                        </a:solidFill>
                        <a:effectLst/>
                        <a:latin typeface="Calibri" pitchFamily="34" charset="0"/>
                        <a:ea typeface="MS PGothic" pitchFamily="34" charset="-128"/>
                      </a:endParaRPr>
                    </a:p>
                  </a:txBody>
                  <a:tcPr marL="12700" marR="12700" marT="9527" marB="0" anchor="b" horzOverflow="overflow">
                    <a:lnL>
                      <a:noFill/>
                    </a:lnL>
                    <a:lnR>
                      <a:noFill/>
                    </a:lnR>
                    <a:lnT>
                      <a:noFill/>
                    </a:lnT>
                    <a:lnB>
                      <a:noFill/>
                    </a:lnB>
                    <a:lnTlToBr>
                      <a:noFill/>
                    </a:lnTlToBr>
                    <a:lnBlToTr>
                      <a:noFill/>
                    </a:lnBlToTr>
                    <a:solidFill>
                      <a:srgbClr val="E7E7E7"/>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sz="1500" b="1" i="0" u="none" strike="noStrike" cap="none" normalizeH="0" baseline="0" smtClean="0">
                          <a:ln>
                            <a:noFill/>
                          </a:ln>
                          <a:solidFill>
                            <a:srgbClr val="000000"/>
                          </a:solidFill>
                          <a:effectLst/>
                          <a:latin typeface="Tahoma" pitchFamily="34" charset="0"/>
                          <a:ea typeface="MS PGothic" pitchFamily="34" charset="-128"/>
                        </a:rPr>
                        <a:t>27</a:t>
                      </a:r>
                      <a:endParaRPr kumimoji="0" lang="en-US" sz="1500" b="1" i="0" u="none" strike="noStrike" cap="none" normalizeH="0" baseline="0" smtClean="0">
                        <a:ln>
                          <a:noFill/>
                        </a:ln>
                        <a:solidFill>
                          <a:srgbClr val="000000"/>
                        </a:solidFill>
                        <a:effectLst/>
                        <a:latin typeface="Calibri" pitchFamily="34" charset="0"/>
                        <a:ea typeface="MS PGothic" pitchFamily="34" charset="-128"/>
                      </a:endParaRPr>
                    </a:p>
                  </a:txBody>
                  <a:tcPr marL="12700" marR="12700" marT="9527" marB="0" anchor="b" horzOverflow="overflow">
                    <a:lnL>
                      <a:noFill/>
                    </a:lnL>
                    <a:lnR>
                      <a:noFill/>
                    </a:lnR>
                    <a:lnT>
                      <a:noFill/>
                    </a:lnT>
                    <a:lnB>
                      <a:noFill/>
                    </a:lnB>
                    <a:lnTlToBr>
                      <a:noFill/>
                    </a:lnTlToBr>
                    <a:lnBlToTr>
                      <a:noFill/>
                    </a:lnBlToTr>
                    <a:solidFill>
                      <a:srgbClr val="E7E7E7"/>
                    </a:solidFill>
                  </a:tcPr>
                </a:tc>
              </a:tr>
              <a:tr h="297224">
                <a:tc>
                  <a:txBody>
                    <a:bodyPr/>
                    <a:lstStyle/>
                    <a:p>
                      <a:pPr marL="457200" marR="0" lvl="1" indent="0" algn="l" defTabSz="914400" rtl="0" eaLnBrk="1" fontAlgn="b" latinLnBrk="0" hangingPunct="1">
                        <a:lnSpc>
                          <a:spcPct val="100000"/>
                        </a:lnSpc>
                        <a:spcBef>
                          <a:spcPct val="0"/>
                        </a:spcBef>
                        <a:spcAft>
                          <a:spcPct val="0"/>
                        </a:spcAft>
                        <a:buClrTx/>
                        <a:buSzTx/>
                        <a:buFontTx/>
                        <a:buNone/>
                        <a:tabLst/>
                      </a:pPr>
                      <a:r>
                        <a:rPr kumimoji="0" lang="en-US" sz="1500" b="0" i="0" u="none" strike="noStrike" cap="none" normalizeH="0" baseline="0" smtClean="0">
                          <a:ln>
                            <a:noFill/>
                          </a:ln>
                          <a:solidFill>
                            <a:srgbClr val="000000"/>
                          </a:solidFill>
                          <a:effectLst/>
                          <a:latin typeface="Tahoma" pitchFamily="34" charset="0"/>
                          <a:ea typeface="MS PGothic" pitchFamily="34" charset="-128"/>
                        </a:rPr>
                        <a:t>Discharge reports</a:t>
                      </a:r>
                      <a:endParaRPr kumimoji="0" lang="en-US" sz="1500" b="0" i="0" u="none" strike="noStrike" cap="none" normalizeH="0" baseline="0" smtClean="0">
                        <a:ln>
                          <a:noFill/>
                        </a:ln>
                        <a:solidFill>
                          <a:srgbClr val="000000"/>
                        </a:solidFill>
                        <a:effectLst/>
                        <a:latin typeface="Calibri" pitchFamily="34" charset="0"/>
                        <a:ea typeface="MS PGothic" pitchFamily="34" charset="-128"/>
                      </a:endParaRPr>
                    </a:p>
                  </a:txBody>
                  <a:tcPr marT="34295" marB="34295" anchor="b" horzOverflow="overflow">
                    <a:lnL>
                      <a:noFill/>
                    </a:lnL>
                    <a:lnR>
                      <a:noFill/>
                    </a:lnR>
                    <a:lnT>
                      <a:noFill/>
                    </a:lnT>
                    <a:lnB>
                      <a:noFill/>
                    </a:lnB>
                    <a:lnTlToBr>
                      <a:noFill/>
                    </a:lnTlToBr>
                    <a:lnBlToTr>
                      <a:noFill/>
                    </a:lnBlToTr>
                    <a:solidFill>
                      <a:schemeClr val="bg1"/>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sz="1500" b="0" i="0" u="none" strike="noStrike" cap="none" normalizeH="0" baseline="0" smtClean="0">
                          <a:ln>
                            <a:noFill/>
                          </a:ln>
                          <a:solidFill>
                            <a:srgbClr val="000000"/>
                          </a:solidFill>
                          <a:effectLst/>
                          <a:latin typeface="Tahoma" pitchFamily="34" charset="0"/>
                          <a:ea typeface="MS PGothic" pitchFamily="34" charset="-128"/>
                        </a:rPr>
                        <a:t>10</a:t>
                      </a:r>
                      <a:endParaRPr kumimoji="0" lang="en-US" sz="1500" b="0" i="0" u="none" strike="noStrike" cap="none" normalizeH="0" baseline="0" smtClean="0">
                        <a:ln>
                          <a:noFill/>
                        </a:ln>
                        <a:solidFill>
                          <a:srgbClr val="000000"/>
                        </a:solidFill>
                        <a:effectLst/>
                        <a:latin typeface="Calibri" pitchFamily="34" charset="0"/>
                        <a:ea typeface="MS PGothic" pitchFamily="34" charset="-128"/>
                      </a:endParaRPr>
                    </a:p>
                  </a:txBody>
                  <a:tcPr marT="34295" marB="34295" anchor="b" horzOverflow="overflow">
                    <a:lnL>
                      <a:noFill/>
                    </a:lnL>
                    <a:lnR>
                      <a:noFill/>
                    </a:lnR>
                    <a:lnT>
                      <a:noFill/>
                    </a:lnT>
                    <a:lnB>
                      <a:noFill/>
                    </a:lnB>
                    <a:lnTlToBr>
                      <a:noFill/>
                    </a:lnTlToBr>
                    <a:lnBlToTr>
                      <a:noFill/>
                    </a:lnBlToTr>
                    <a:solidFill>
                      <a:schemeClr val="bg1"/>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sz="1500" b="0" i="0" u="none" strike="noStrike" cap="none" normalizeH="0" baseline="0" smtClean="0">
                          <a:ln>
                            <a:noFill/>
                          </a:ln>
                          <a:solidFill>
                            <a:srgbClr val="000000"/>
                          </a:solidFill>
                          <a:effectLst/>
                          <a:latin typeface="Tahoma" pitchFamily="34" charset="0"/>
                          <a:ea typeface="MS PGothic" pitchFamily="34" charset="-128"/>
                        </a:rPr>
                        <a:t>6</a:t>
                      </a:r>
                      <a:endParaRPr kumimoji="0" lang="en-US" sz="1500" b="0" i="0" u="none" strike="noStrike" cap="none" normalizeH="0" baseline="0" smtClean="0">
                        <a:ln>
                          <a:noFill/>
                        </a:ln>
                        <a:solidFill>
                          <a:srgbClr val="000000"/>
                        </a:solidFill>
                        <a:effectLst/>
                        <a:latin typeface="Calibri" pitchFamily="34" charset="0"/>
                        <a:ea typeface="MS PGothic" pitchFamily="34" charset="-128"/>
                      </a:endParaRPr>
                    </a:p>
                  </a:txBody>
                  <a:tcPr marT="34295" marB="34295" anchor="b" horzOverflow="overflow">
                    <a:lnL>
                      <a:noFill/>
                    </a:lnL>
                    <a:lnR>
                      <a:noFill/>
                    </a:lnR>
                    <a:lnT>
                      <a:noFill/>
                    </a:lnT>
                    <a:lnB>
                      <a:noFill/>
                    </a:lnB>
                    <a:lnTlToBr>
                      <a:noFill/>
                    </a:lnTlToBr>
                    <a:lnBlToTr>
                      <a:noFill/>
                    </a:lnBlToTr>
                    <a:solidFill>
                      <a:schemeClr val="bg1"/>
                    </a:solidFill>
                  </a:tcPr>
                </a:tc>
              </a:tr>
              <a:tr h="297224">
                <a:tc>
                  <a:txBody>
                    <a:bodyPr/>
                    <a:lstStyle/>
                    <a:p>
                      <a:pPr marL="457200" marR="0" lvl="1" indent="0" algn="l" defTabSz="914400" rtl="0" eaLnBrk="1" fontAlgn="b" latinLnBrk="0" hangingPunct="1">
                        <a:lnSpc>
                          <a:spcPct val="100000"/>
                        </a:lnSpc>
                        <a:spcBef>
                          <a:spcPct val="0"/>
                        </a:spcBef>
                        <a:spcAft>
                          <a:spcPct val="0"/>
                        </a:spcAft>
                        <a:buClrTx/>
                        <a:buSzTx/>
                        <a:buFontTx/>
                        <a:buNone/>
                        <a:tabLst/>
                      </a:pPr>
                      <a:r>
                        <a:rPr kumimoji="0" lang="en-US" sz="1500" b="0" i="0" u="none" strike="noStrike" cap="none" normalizeH="0" baseline="0" smtClean="0">
                          <a:ln>
                            <a:noFill/>
                          </a:ln>
                          <a:solidFill>
                            <a:srgbClr val="000000"/>
                          </a:solidFill>
                          <a:effectLst/>
                          <a:latin typeface="Tahoma" pitchFamily="34" charset="0"/>
                          <a:ea typeface="MS PGothic" pitchFamily="34" charset="-128"/>
                        </a:rPr>
                        <a:t>Other reports</a:t>
                      </a:r>
                      <a:endParaRPr kumimoji="0" lang="en-US" sz="1500" b="0" i="0" u="none" strike="noStrike" cap="none" normalizeH="0" baseline="0" smtClean="0">
                        <a:ln>
                          <a:noFill/>
                        </a:ln>
                        <a:solidFill>
                          <a:srgbClr val="000000"/>
                        </a:solidFill>
                        <a:effectLst/>
                        <a:latin typeface="Calibri" pitchFamily="34" charset="0"/>
                        <a:ea typeface="MS PGothic" pitchFamily="34" charset="-128"/>
                      </a:endParaRPr>
                    </a:p>
                  </a:txBody>
                  <a:tcPr marT="34295" marB="34295" anchor="b" horzOverflow="overflow">
                    <a:lnL>
                      <a:noFill/>
                    </a:lnL>
                    <a:lnR>
                      <a:noFill/>
                    </a:lnR>
                    <a:lnT>
                      <a:noFill/>
                    </a:lnT>
                    <a:lnB>
                      <a:noFill/>
                    </a:lnB>
                    <a:lnTlToBr>
                      <a:noFill/>
                    </a:lnTlToBr>
                    <a:lnBlToTr>
                      <a:noFill/>
                    </a:lnBlToTr>
                    <a:solidFill>
                      <a:srgbClr val="E7E7E7"/>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sz="1500" b="0" i="0" u="none" strike="noStrike" cap="none" normalizeH="0" baseline="0" smtClean="0">
                          <a:ln>
                            <a:noFill/>
                          </a:ln>
                          <a:solidFill>
                            <a:srgbClr val="000000"/>
                          </a:solidFill>
                          <a:effectLst/>
                          <a:latin typeface="Tahoma" pitchFamily="34" charset="0"/>
                          <a:ea typeface="MS PGothic" pitchFamily="34" charset="-128"/>
                        </a:rPr>
                        <a:t>9</a:t>
                      </a:r>
                      <a:endParaRPr kumimoji="0" lang="en-US" sz="1500" b="0" i="0" u="none" strike="noStrike" cap="none" normalizeH="0" baseline="0" smtClean="0">
                        <a:ln>
                          <a:noFill/>
                        </a:ln>
                        <a:solidFill>
                          <a:srgbClr val="000000"/>
                        </a:solidFill>
                        <a:effectLst/>
                        <a:latin typeface="Calibri" pitchFamily="34" charset="0"/>
                        <a:ea typeface="MS PGothic" pitchFamily="34" charset="-128"/>
                      </a:endParaRPr>
                    </a:p>
                  </a:txBody>
                  <a:tcPr marT="34295" marB="34295" anchor="b" horzOverflow="overflow">
                    <a:lnL>
                      <a:noFill/>
                    </a:lnL>
                    <a:lnR>
                      <a:noFill/>
                    </a:lnR>
                    <a:lnT>
                      <a:noFill/>
                    </a:lnT>
                    <a:lnB>
                      <a:noFill/>
                    </a:lnB>
                    <a:lnTlToBr>
                      <a:noFill/>
                    </a:lnTlToBr>
                    <a:lnBlToTr>
                      <a:noFill/>
                    </a:lnBlToTr>
                    <a:solidFill>
                      <a:srgbClr val="E7E7E7"/>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sz="1500" b="0" i="0" u="none" strike="noStrike" cap="none" normalizeH="0" baseline="0" smtClean="0">
                          <a:ln>
                            <a:noFill/>
                          </a:ln>
                          <a:solidFill>
                            <a:srgbClr val="000000"/>
                          </a:solidFill>
                          <a:effectLst/>
                          <a:latin typeface="Tahoma" pitchFamily="34" charset="0"/>
                          <a:ea typeface="MS PGothic" pitchFamily="34" charset="-128"/>
                        </a:rPr>
                        <a:t>6</a:t>
                      </a:r>
                      <a:endParaRPr kumimoji="0" lang="en-US" sz="1500" b="0" i="0" u="none" strike="noStrike" cap="none" normalizeH="0" baseline="0" smtClean="0">
                        <a:ln>
                          <a:noFill/>
                        </a:ln>
                        <a:solidFill>
                          <a:srgbClr val="000000"/>
                        </a:solidFill>
                        <a:effectLst/>
                        <a:latin typeface="Calibri" pitchFamily="34" charset="0"/>
                        <a:ea typeface="MS PGothic" pitchFamily="34" charset="-128"/>
                      </a:endParaRPr>
                    </a:p>
                  </a:txBody>
                  <a:tcPr marT="34295" marB="34295" anchor="b" horzOverflow="overflow">
                    <a:lnL>
                      <a:noFill/>
                    </a:lnL>
                    <a:lnR>
                      <a:noFill/>
                    </a:lnR>
                    <a:lnT>
                      <a:noFill/>
                    </a:lnT>
                    <a:lnB>
                      <a:noFill/>
                    </a:lnB>
                    <a:lnTlToBr>
                      <a:noFill/>
                    </a:lnTlToBr>
                    <a:lnBlToTr>
                      <a:noFill/>
                    </a:lnBlToTr>
                    <a:solidFill>
                      <a:srgbClr val="E7E7E7"/>
                    </a:solidFill>
                  </a:tcPr>
                </a:tc>
              </a:tr>
              <a:tr h="297224">
                <a:tc>
                  <a:txBody>
                    <a:bodyPr/>
                    <a:lstStyle/>
                    <a:p>
                      <a:pPr marL="457200" marR="0" lvl="1" indent="0" algn="l" defTabSz="914400" rtl="0" eaLnBrk="1" fontAlgn="b" latinLnBrk="0" hangingPunct="1">
                        <a:lnSpc>
                          <a:spcPct val="100000"/>
                        </a:lnSpc>
                        <a:spcBef>
                          <a:spcPct val="0"/>
                        </a:spcBef>
                        <a:spcAft>
                          <a:spcPct val="0"/>
                        </a:spcAft>
                        <a:buClrTx/>
                        <a:buSzTx/>
                        <a:buFontTx/>
                        <a:buNone/>
                        <a:tabLst/>
                      </a:pPr>
                      <a:r>
                        <a:rPr kumimoji="0" lang="en-US" sz="1500" b="0" i="0" u="none" strike="noStrike" cap="none" normalizeH="0" baseline="0" smtClean="0">
                          <a:ln>
                            <a:noFill/>
                          </a:ln>
                          <a:solidFill>
                            <a:srgbClr val="000000"/>
                          </a:solidFill>
                          <a:effectLst/>
                          <a:latin typeface="Tahoma" pitchFamily="34" charset="0"/>
                          <a:ea typeface="MS PGothic" pitchFamily="34" charset="-128"/>
                        </a:rPr>
                        <a:t>Radiology reports</a:t>
                      </a:r>
                      <a:endParaRPr kumimoji="0" lang="en-US" sz="1500" b="0" i="0" u="none" strike="noStrike" cap="none" normalizeH="0" baseline="0" smtClean="0">
                        <a:ln>
                          <a:noFill/>
                        </a:ln>
                        <a:solidFill>
                          <a:srgbClr val="000000"/>
                        </a:solidFill>
                        <a:effectLst/>
                        <a:latin typeface="Calibri" pitchFamily="34" charset="0"/>
                        <a:ea typeface="MS PGothic" pitchFamily="34" charset="-128"/>
                      </a:endParaRPr>
                    </a:p>
                  </a:txBody>
                  <a:tcPr marT="34295" marB="34295" anchor="b" horzOverflow="overflow">
                    <a:lnL>
                      <a:noFill/>
                    </a:lnL>
                    <a:lnR>
                      <a:noFill/>
                    </a:lnR>
                    <a:lnT>
                      <a:noFill/>
                    </a:lnT>
                    <a:lnB>
                      <a:noFill/>
                    </a:lnB>
                    <a:lnTlToBr>
                      <a:noFill/>
                    </a:lnTlToBr>
                    <a:lnBlToTr>
                      <a:noFill/>
                    </a:lnBlToTr>
                    <a:solidFill>
                      <a:schemeClr val="bg1"/>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sz="1500" b="0" i="0" u="none" strike="noStrike" cap="none" normalizeH="0" baseline="0" smtClean="0">
                          <a:ln>
                            <a:noFill/>
                          </a:ln>
                          <a:solidFill>
                            <a:srgbClr val="000000"/>
                          </a:solidFill>
                          <a:effectLst/>
                          <a:latin typeface="Tahoma" pitchFamily="34" charset="0"/>
                          <a:ea typeface="MS PGothic" pitchFamily="34" charset="-128"/>
                        </a:rPr>
                        <a:t>11</a:t>
                      </a:r>
                      <a:endParaRPr kumimoji="0" lang="en-US" sz="1500" b="0" i="0" u="none" strike="noStrike" cap="none" normalizeH="0" baseline="0" smtClean="0">
                        <a:ln>
                          <a:noFill/>
                        </a:ln>
                        <a:solidFill>
                          <a:srgbClr val="000000"/>
                        </a:solidFill>
                        <a:effectLst/>
                        <a:latin typeface="Calibri" pitchFamily="34" charset="0"/>
                        <a:ea typeface="MS PGothic" pitchFamily="34" charset="-128"/>
                      </a:endParaRPr>
                    </a:p>
                  </a:txBody>
                  <a:tcPr marT="34295" marB="34295" anchor="b" horzOverflow="overflow">
                    <a:lnL>
                      <a:noFill/>
                    </a:lnL>
                    <a:lnR>
                      <a:noFill/>
                    </a:lnR>
                    <a:lnT>
                      <a:noFill/>
                    </a:lnT>
                    <a:lnB>
                      <a:noFill/>
                    </a:lnB>
                    <a:lnTlToBr>
                      <a:noFill/>
                    </a:lnTlToBr>
                    <a:lnBlToTr>
                      <a:noFill/>
                    </a:lnBlToTr>
                    <a:solidFill>
                      <a:schemeClr val="bg1"/>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sz="1500" b="0" i="0" u="none" strike="noStrike" cap="none" normalizeH="0" baseline="0" smtClean="0">
                          <a:ln>
                            <a:noFill/>
                          </a:ln>
                          <a:solidFill>
                            <a:srgbClr val="000000"/>
                          </a:solidFill>
                          <a:effectLst/>
                          <a:latin typeface="Tahoma" pitchFamily="34" charset="0"/>
                          <a:ea typeface="MS PGothic" pitchFamily="34" charset="-128"/>
                        </a:rPr>
                        <a:t>7</a:t>
                      </a:r>
                      <a:endParaRPr kumimoji="0" lang="en-US" sz="1500" b="0" i="0" u="none" strike="noStrike" cap="none" normalizeH="0" baseline="0" smtClean="0">
                        <a:ln>
                          <a:noFill/>
                        </a:ln>
                        <a:solidFill>
                          <a:srgbClr val="000000"/>
                        </a:solidFill>
                        <a:effectLst/>
                        <a:latin typeface="Calibri" pitchFamily="34" charset="0"/>
                        <a:ea typeface="MS PGothic" pitchFamily="34" charset="-128"/>
                      </a:endParaRPr>
                    </a:p>
                  </a:txBody>
                  <a:tcPr marT="34295" marB="34295" anchor="b" horzOverflow="overflow">
                    <a:lnL>
                      <a:noFill/>
                    </a:lnL>
                    <a:lnR>
                      <a:noFill/>
                    </a:lnR>
                    <a:lnT>
                      <a:noFill/>
                    </a:lnT>
                    <a:lnB>
                      <a:noFill/>
                    </a:lnB>
                    <a:lnTlToBr>
                      <a:noFill/>
                    </a:lnTlToBr>
                    <a:lnBlToTr>
                      <a:noFill/>
                    </a:lnBlToTr>
                    <a:solidFill>
                      <a:schemeClr val="bg1"/>
                    </a:solidFill>
                  </a:tcPr>
                </a:tc>
              </a:tr>
              <a:tr h="297224">
                <a:tc>
                  <a:txBody>
                    <a:bodyPr/>
                    <a:lstStyle/>
                    <a:p>
                      <a:pPr marL="457200" marR="0" lvl="1" indent="0" algn="l" defTabSz="914400" rtl="0" eaLnBrk="1" fontAlgn="b" latinLnBrk="0" hangingPunct="1">
                        <a:lnSpc>
                          <a:spcPct val="100000"/>
                        </a:lnSpc>
                        <a:spcBef>
                          <a:spcPct val="0"/>
                        </a:spcBef>
                        <a:spcAft>
                          <a:spcPct val="0"/>
                        </a:spcAft>
                        <a:buClrTx/>
                        <a:buSzTx/>
                        <a:buFontTx/>
                        <a:buNone/>
                        <a:tabLst/>
                      </a:pPr>
                      <a:r>
                        <a:rPr kumimoji="0" lang="en-US" sz="1500" b="0" i="0" u="none" strike="noStrike" cap="none" normalizeH="0" baseline="0" smtClean="0">
                          <a:ln>
                            <a:noFill/>
                          </a:ln>
                          <a:solidFill>
                            <a:srgbClr val="000000"/>
                          </a:solidFill>
                          <a:effectLst/>
                          <a:latin typeface="Tahoma" pitchFamily="34" charset="0"/>
                          <a:ea typeface="MS PGothic" pitchFamily="34" charset="-128"/>
                        </a:rPr>
                        <a:t>Surgical pathology reports</a:t>
                      </a:r>
                      <a:endParaRPr kumimoji="0" lang="en-US" sz="1500" b="0" i="0" u="none" strike="noStrike" cap="none" normalizeH="0" baseline="0" smtClean="0">
                        <a:ln>
                          <a:noFill/>
                        </a:ln>
                        <a:solidFill>
                          <a:srgbClr val="000000"/>
                        </a:solidFill>
                        <a:effectLst/>
                        <a:latin typeface="Calibri" pitchFamily="34" charset="0"/>
                        <a:ea typeface="MS PGothic" pitchFamily="34" charset="-128"/>
                      </a:endParaRPr>
                    </a:p>
                  </a:txBody>
                  <a:tcPr marT="34295" marB="34295" anchor="b" horzOverflow="overflow">
                    <a:lnL>
                      <a:noFill/>
                    </a:lnL>
                    <a:lnR>
                      <a:noFill/>
                    </a:lnR>
                    <a:lnT>
                      <a:noFill/>
                    </a:lnT>
                    <a:lnB>
                      <a:noFill/>
                    </a:lnB>
                    <a:lnTlToBr>
                      <a:noFill/>
                    </a:lnTlToBr>
                    <a:lnBlToTr>
                      <a:noFill/>
                    </a:lnBlToTr>
                    <a:solidFill>
                      <a:srgbClr val="E7E7E7"/>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sz="1500" b="0" i="0" u="none" strike="noStrike" cap="none" normalizeH="0" baseline="0" smtClean="0">
                          <a:ln>
                            <a:noFill/>
                          </a:ln>
                          <a:solidFill>
                            <a:srgbClr val="000000"/>
                          </a:solidFill>
                          <a:effectLst/>
                          <a:latin typeface="Tahoma" pitchFamily="34" charset="0"/>
                          <a:ea typeface="MS PGothic" pitchFamily="34" charset="-128"/>
                        </a:rPr>
                        <a:t>10</a:t>
                      </a:r>
                      <a:endParaRPr kumimoji="0" lang="en-US" sz="1500" b="0" i="0" u="none" strike="noStrike" cap="none" normalizeH="0" baseline="0" smtClean="0">
                        <a:ln>
                          <a:noFill/>
                        </a:ln>
                        <a:solidFill>
                          <a:srgbClr val="000000"/>
                        </a:solidFill>
                        <a:effectLst/>
                        <a:latin typeface="Calibri" pitchFamily="34" charset="0"/>
                        <a:ea typeface="MS PGothic" pitchFamily="34" charset="-128"/>
                      </a:endParaRPr>
                    </a:p>
                  </a:txBody>
                  <a:tcPr marT="34295" marB="34295" anchor="b" horzOverflow="overflow">
                    <a:lnL>
                      <a:noFill/>
                    </a:lnL>
                    <a:lnR>
                      <a:noFill/>
                    </a:lnR>
                    <a:lnT>
                      <a:noFill/>
                    </a:lnT>
                    <a:lnB>
                      <a:noFill/>
                    </a:lnB>
                    <a:lnTlToBr>
                      <a:noFill/>
                    </a:lnTlToBr>
                    <a:lnBlToTr>
                      <a:noFill/>
                    </a:lnBlToTr>
                    <a:solidFill>
                      <a:srgbClr val="E7E7E7"/>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sz="1500" b="0" i="0" u="none" strike="noStrike" cap="none" normalizeH="0" baseline="0" smtClean="0">
                          <a:ln>
                            <a:noFill/>
                          </a:ln>
                          <a:solidFill>
                            <a:srgbClr val="000000"/>
                          </a:solidFill>
                          <a:effectLst/>
                          <a:latin typeface="Tahoma" pitchFamily="34" charset="0"/>
                          <a:ea typeface="MS PGothic" pitchFamily="34" charset="-128"/>
                        </a:rPr>
                        <a:t>8</a:t>
                      </a:r>
                      <a:endParaRPr kumimoji="0" lang="en-US" sz="1500" b="0" i="0" u="none" strike="noStrike" cap="none" normalizeH="0" baseline="0" smtClean="0">
                        <a:ln>
                          <a:noFill/>
                        </a:ln>
                        <a:solidFill>
                          <a:srgbClr val="000000"/>
                        </a:solidFill>
                        <a:effectLst/>
                        <a:latin typeface="Calibri" pitchFamily="34" charset="0"/>
                        <a:ea typeface="MS PGothic" pitchFamily="34" charset="-128"/>
                      </a:endParaRPr>
                    </a:p>
                  </a:txBody>
                  <a:tcPr marT="34295" marB="34295" anchor="b" horzOverflow="overflow">
                    <a:lnL>
                      <a:noFill/>
                    </a:lnL>
                    <a:lnR>
                      <a:noFill/>
                    </a:lnR>
                    <a:lnT>
                      <a:noFill/>
                    </a:lnT>
                    <a:lnB>
                      <a:noFill/>
                    </a:lnB>
                    <a:lnTlToBr>
                      <a:noFill/>
                    </a:lnTlToBr>
                    <a:lnBlToTr>
                      <a:noFill/>
                    </a:lnBlToTr>
                    <a:solidFill>
                      <a:srgbClr val="E7E7E7"/>
                    </a:solidFill>
                  </a:tcPr>
                </a:tc>
              </a:tr>
              <a:tr h="238160">
                <a:tc>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en-US" sz="1500" b="0" i="0" u="none" strike="noStrike" cap="none" normalizeH="0" baseline="0" smtClean="0">
                        <a:ln>
                          <a:noFill/>
                        </a:ln>
                        <a:solidFill>
                          <a:srgbClr val="000000"/>
                        </a:solidFill>
                        <a:effectLst/>
                        <a:latin typeface="Calibri" pitchFamily="34" charset="0"/>
                        <a:ea typeface="MS PGothic" pitchFamily="34" charset="-128"/>
                      </a:endParaRPr>
                    </a:p>
                  </a:txBody>
                  <a:tcPr marL="12700" marR="12700" marT="9527" marB="0" anchor="b" horzOverflow="overflow">
                    <a:lnL>
                      <a:noFill/>
                    </a:lnL>
                    <a:lnR>
                      <a:noFill/>
                    </a:lnR>
                    <a:lnT>
                      <a:noFill/>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en-US" sz="1500" b="0" i="0" u="none" strike="noStrike" cap="none" normalizeH="0" baseline="0" smtClean="0">
                        <a:ln>
                          <a:noFill/>
                        </a:ln>
                        <a:solidFill>
                          <a:srgbClr val="000000"/>
                        </a:solidFill>
                        <a:effectLst/>
                        <a:latin typeface="Calibri" pitchFamily="34" charset="0"/>
                        <a:ea typeface="MS PGothic" pitchFamily="34" charset="-128"/>
                      </a:endParaRPr>
                    </a:p>
                  </a:txBody>
                  <a:tcPr marL="12700" marR="12700" marT="9527" marB="0" anchor="b" horzOverflow="overflow">
                    <a:lnL>
                      <a:noFill/>
                    </a:lnL>
                    <a:lnR>
                      <a:noFill/>
                    </a:lnR>
                    <a:lnT>
                      <a:noFill/>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en-US" sz="1500" b="0" i="0" u="none" strike="noStrike" cap="none" normalizeH="0" baseline="0" smtClean="0">
                        <a:ln>
                          <a:noFill/>
                        </a:ln>
                        <a:solidFill>
                          <a:srgbClr val="000000"/>
                        </a:solidFill>
                        <a:effectLst/>
                        <a:latin typeface="Calibri" pitchFamily="34" charset="0"/>
                        <a:ea typeface="MS PGothic" pitchFamily="34" charset="-128"/>
                      </a:endParaRPr>
                    </a:p>
                  </a:txBody>
                  <a:tcPr marL="12700" marR="12700" marT="9527" marB="0" anchor="b" horzOverflow="overflow">
                    <a:lnL>
                      <a:noFill/>
                    </a:lnL>
                    <a:lnR>
                      <a:noFill/>
                    </a:lnR>
                    <a:lnT>
                      <a:noFill/>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r>
              <a:tr h="238160">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500" b="1" i="0" u="none" strike="noStrike" cap="none" normalizeH="0" baseline="0" dirty="0" smtClean="0">
                          <a:ln>
                            <a:noFill/>
                          </a:ln>
                          <a:solidFill>
                            <a:srgbClr val="000000"/>
                          </a:solidFill>
                          <a:effectLst/>
                          <a:latin typeface="Tahoma" pitchFamily="34" charset="0"/>
                          <a:ea typeface="MS PGothic" pitchFamily="34" charset="-128"/>
                        </a:rPr>
                        <a:t>ODIE</a:t>
                      </a:r>
                      <a:endParaRPr kumimoji="0" lang="en-US" sz="1500" b="1" i="0" u="none" strike="noStrike" cap="none" normalizeH="0" baseline="0" dirty="0" smtClean="0">
                        <a:ln>
                          <a:noFill/>
                        </a:ln>
                        <a:solidFill>
                          <a:srgbClr val="000000"/>
                        </a:solidFill>
                        <a:effectLst/>
                        <a:latin typeface="Calibri" pitchFamily="34" charset="0"/>
                        <a:ea typeface="MS PGothic" pitchFamily="34" charset="-128"/>
                      </a:endParaRPr>
                    </a:p>
                  </a:txBody>
                  <a:tcPr marL="12700" marR="12700" marT="9527" marB="0" anchor="b" horzOverflow="overflow">
                    <a:lnL>
                      <a:noFill/>
                    </a:lnL>
                    <a:lnR>
                      <a:noFill/>
                    </a:lnR>
                    <a:lnT w="12700" cap="flat" cmpd="sng" algn="ctr">
                      <a:solidFill>
                        <a:srgbClr val="000000"/>
                      </a:solidFill>
                      <a:prstDash val="solid"/>
                      <a:round/>
                      <a:headEnd type="none" w="med" len="med"/>
                      <a:tailEnd type="none" w="med" len="med"/>
                    </a:lnT>
                    <a:lnB w="381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sz="1500" b="1" i="0" u="none" strike="noStrike" cap="none" normalizeH="0" baseline="0" smtClean="0">
                          <a:ln>
                            <a:noFill/>
                          </a:ln>
                          <a:solidFill>
                            <a:srgbClr val="000000"/>
                          </a:solidFill>
                          <a:effectLst/>
                          <a:latin typeface="Tahoma" pitchFamily="34" charset="0"/>
                          <a:ea typeface="MS PGothic" pitchFamily="34" charset="-128"/>
                        </a:rPr>
                        <a:t>98</a:t>
                      </a:r>
                      <a:endParaRPr kumimoji="0" lang="en-US" sz="1500" b="1" i="0" u="none" strike="noStrike" cap="none" normalizeH="0" baseline="0" smtClean="0">
                        <a:ln>
                          <a:noFill/>
                        </a:ln>
                        <a:solidFill>
                          <a:srgbClr val="000000"/>
                        </a:solidFill>
                        <a:effectLst/>
                        <a:latin typeface="Calibri" pitchFamily="34" charset="0"/>
                        <a:ea typeface="MS PGothic" pitchFamily="34" charset="-128"/>
                      </a:endParaRPr>
                    </a:p>
                  </a:txBody>
                  <a:tcPr marL="12700" marR="12700" marT="9527" marB="0" anchor="b" horzOverflow="overflow">
                    <a:lnL>
                      <a:noFill/>
                    </a:lnL>
                    <a:lnR>
                      <a:noFill/>
                    </a:lnR>
                    <a:lnT w="12700" cap="flat" cmpd="sng" algn="ctr">
                      <a:solidFill>
                        <a:srgbClr val="000000"/>
                      </a:solidFill>
                      <a:prstDash val="solid"/>
                      <a:round/>
                      <a:headEnd type="none" w="med" len="med"/>
                      <a:tailEnd type="none" w="med" len="med"/>
                    </a:lnT>
                    <a:lnB w="381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sz="1500" b="1" i="0" u="none" strike="noStrike" cap="none" normalizeH="0" baseline="0" dirty="0" smtClean="0">
                          <a:ln>
                            <a:noFill/>
                          </a:ln>
                          <a:solidFill>
                            <a:srgbClr val="000000"/>
                          </a:solidFill>
                          <a:effectLst/>
                          <a:latin typeface="Tahoma" pitchFamily="34" charset="0"/>
                          <a:ea typeface="MS PGothic" pitchFamily="34" charset="-128"/>
                        </a:rPr>
                        <a:t>66</a:t>
                      </a:r>
                      <a:endParaRPr kumimoji="0" lang="en-US" sz="1500" b="1" i="0" u="none" strike="noStrike" cap="none" normalizeH="0" baseline="0" dirty="0" smtClean="0">
                        <a:ln>
                          <a:noFill/>
                        </a:ln>
                        <a:solidFill>
                          <a:srgbClr val="000000"/>
                        </a:solidFill>
                        <a:effectLst/>
                        <a:latin typeface="Calibri" pitchFamily="34" charset="0"/>
                        <a:ea typeface="MS PGothic" pitchFamily="34" charset="-128"/>
                      </a:endParaRPr>
                    </a:p>
                  </a:txBody>
                  <a:tcPr marL="12700" marR="12700" marT="9527" marB="0" anchor="b" horzOverflow="overflow">
                    <a:lnL>
                      <a:noFill/>
                    </a:lnL>
                    <a:lnR>
                      <a:noFill/>
                    </a:lnR>
                    <a:lnT w="12700" cap="flat" cmpd="sng" algn="ctr">
                      <a:solidFill>
                        <a:srgbClr val="000000"/>
                      </a:solidFill>
                      <a:prstDash val="solid"/>
                      <a:round/>
                      <a:headEnd type="none" w="med" len="med"/>
                      <a:tailEnd type="none" w="med" len="med"/>
                    </a:lnT>
                    <a:lnB w="38100" cap="flat" cmpd="sng" algn="ctr">
                      <a:solidFill>
                        <a:srgbClr val="000000"/>
                      </a:solidFill>
                      <a:prstDash val="solid"/>
                      <a:round/>
                      <a:headEnd type="none" w="med" len="med"/>
                      <a:tailEnd type="none" w="med" len="med"/>
                    </a:lnB>
                    <a:lnTlToBr>
                      <a:noFill/>
                    </a:lnTlToBr>
                    <a:lnBlToTr>
                      <a:noFill/>
                    </a:lnBlToTr>
                    <a:solidFill>
                      <a:schemeClr val="bg1"/>
                    </a:solidFill>
                  </a:tcPr>
                </a:tc>
              </a:tr>
            </a:tbl>
          </a:graphicData>
        </a:graphic>
      </p:graphicFrame>
      <p:sp>
        <p:nvSpPr>
          <p:cNvPr id="41005" name="Date Placeholder 4"/>
          <p:cNvSpPr>
            <a:spLocks noGrp="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ts val="575"/>
              </a:spcBef>
              <a:buClr>
                <a:schemeClr val="accent1"/>
              </a:buClr>
              <a:buSzPct val="85000"/>
              <a:buFont typeface="Wingdings 2" pitchFamily="18" charset="2"/>
              <a:buChar char=""/>
              <a:defRPr sz="2600">
                <a:solidFill>
                  <a:schemeClr val="tx1"/>
                </a:solidFill>
                <a:latin typeface="Perpetua" pitchFamily="18" charset="0"/>
              </a:defRPr>
            </a:lvl1pPr>
            <a:lvl2pPr marL="742950" indent="-285750">
              <a:spcBef>
                <a:spcPts val="375"/>
              </a:spcBef>
              <a:buClr>
                <a:schemeClr val="accent2"/>
              </a:buClr>
              <a:buSzPct val="85000"/>
              <a:buFont typeface="Wingdings 2" pitchFamily="18" charset="2"/>
              <a:buChar char=""/>
              <a:defRPr sz="2400">
                <a:solidFill>
                  <a:schemeClr val="tx1"/>
                </a:solidFill>
                <a:latin typeface="Perpetua" pitchFamily="18" charset="0"/>
              </a:defRPr>
            </a:lvl2pPr>
            <a:lvl3pPr marL="1143000" indent="-228600">
              <a:spcBef>
                <a:spcPts val="375"/>
              </a:spcBef>
              <a:buClr>
                <a:srgbClr val="E6B1AB"/>
              </a:buClr>
              <a:buSzPct val="85000"/>
              <a:buFont typeface="Wingdings 2" pitchFamily="18" charset="2"/>
              <a:buChar char=""/>
              <a:defRPr sz="2000">
                <a:solidFill>
                  <a:schemeClr val="tx1"/>
                </a:solidFill>
                <a:latin typeface="Perpetua" pitchFamily="18" charset="0"/>
              </a:defRPr>
            </a:lvl3pPr>
            <a:lvl4pPr marL="1600200" indent="-228600">
              <a:spcBef>
                <a:spcPts val="375"/>
              </a:spcBef>
              <a:buClr>
                <a:srgbClr val="A28E6A"/>
              </a:buClr>
              <a:buSzPct val="80000"/>
              <a:buFont typeface="Wingdings 2" pitchFamily="18" charset="2"/>
              <a:buChar char=""/>
              <a:defRPr sz="2000">
                <a:solidFill>
                  <a:schemeClr val="tx1"/>
                </a:solidFill>
                <a:latin typeface="Perpetua" pitchFamily="18" charset="0"/>
              </a:defRPr>
            </a:lvl4pPr>
            <a:lvl5pPr marL="2057400" indent="-228600">
              <a:spcBef>
                <a:spcPts val="375"/>
              </a:spcBef>
              <a:buClr>
                <a:srgbClr val="A28E6A"/>
              </a:buClr>
              <a:buChar char="o"/>
              <a:defRPr sz="2000">
                <a:solidFill>
                  <a:schemeClr val="tx1"/>
                </a:solidFill>
                <a:latin typeface="Perpetua" pitchFamily="18" charset="0"/>
              </a:defRPr>
            </a:lvl5pPr>
            <a:lvl6pPr marL="2514600" indent="-228600" eaLnBrk="0" fontAlgn="base" hangingPunct="0">
              <a:spcBef>
                <a:spcPts val="375"/>
              </a:spcBef>
              <a:spcAft>
                <a:spcPct val="0"/>
              </a:spcAft>
              <a:buClr>
                <a:srgbClr val="A28E6A"/>
              </a:buClr>
              <a:buChar char="o"/>
              <a:defRPr sz="2000">
                <a:solidFill>
                  <a:schemeClr val="tx1"/>
                </a:solidFill>
                <a:latin typeface="Perpetua" pitchFamily="18" charset="0"/>
              </a:defRPr>
            </a:lvl6pPr>
            <a:lvl7pPr marL="2971800" indent="-228600" eaLnBrk="0" fontAlgn="base" hangingPunct="0">
              <a:spcBef>
                <a:spcPts val="375"/>
              </a:spcBef>
              <a:spcAft>
                <a:spcPct val="0"/>
              </a:spcAft>
              <a:buClr>
                <a:srgbClr val="A28E6A"/>
              </a:buClr>
              <a:buChar char="o"/>
              <a:defRPr sz="2000">
                <a:solidFill>
                  <a:schemeClr val="tx1"/>
                </a:solidFill>
                <a:latin typeface="Perpetua" pitchFamily="18" charset="0"/>
              </a:defRPr>
            </a:lvl7pPr>
            <a:lvl8pPr marL="3429000" indent="-228600" eaLnBrk="0" fontAlgn="base" hangingPunct="0">
              <a:spcBef>
                <a:spcPts val="375"/>
              </a:spcBef>
              <a:spcAft>
                <a:spcPct val="0"/>
              </a:spcAft>
              <a:buClr>
                <a:srgbClr val="A28E6A"/>
              </a:buClr>
              <a:buChar char="o"/>
              <a:defRPr sz="2000">
                <a:solidFill>
                  <a:schemeClr val="tx1"/>
                </a:solidFill>
                <a:latin typeface="Perpetua" pitchFamily="18" charset="0"/>
              </a:defRPr>
            </a:lvl8pPr>
            <a:lvl9pPr marL="3886200" indent="-228600" eaLnBrk="0" fontAlgn="base" hangingPunct="0">
              <a:spcBef>
                <a:spcPts val="375"/>
              </a:spcBef>
              <a:spcAft>
                <a:spcPct val="0"/>
              </a:spcAft>
              <a:buClr>
                <a:srgbClr val="A28E6A"/>
              </a:buClr>
              <a:buChar char="o"/>
              <a:defRPr sz="2000">
                <a:solidFill>
                  <a:schemeClr val="tx1"/>
                </a:solidFill>
                <a:latin typeface="Perpetua" pitchFamily="18" charset="0"/>
              </a:defRPr>
            </a:lvl9pPr>
          </a:lstStyle>
          <a:p>
            <a:pPr>
              <a:spcBef>
                <a:spcPct val="0"/>
              </a:spcBef>
              <a:buClrTx/>
              <a:buSzTx/>
              <a:buFontTx/>
              <a:buNone/>
            </a:pPr>
            <a:fld id="{A5D4F468-AF2A-43FA-AF3D-4233A61241A8}" type="datetime1">
              <a:rPr lang="en-US" altLang="en-US" sz="1400" smtClean="0">
                <a:solidFill>
                  <a:schemeClr val="tx2"/>
                </a:solidFill>
                <a:latin typeface="Arial" pitchFamily="34" charset="0"/>
              </a:rPr>
              <a:pPr>
                <a:spcBef>
                  <a:spcPct val="0"/>
                </a:spcBef>
                <a:buClrTx/>
                <a:buSzTx/>
                <a:buFontTx/>
                <a:buNone/>
              </a:pPr>
              <a:t>8/8/2016</a:t>
            </a:fld>
            <a:endParaRPr lang="en-US" altLang="en-US" sz="1400" smtClean="0">
              <a:solidFill>
                <a:schemeClr val="tx2"/>
              </a:solidFill>
              <a:latin typeface="Arial" pitchFamily="34" charset="0"/>
            </a:endParaRPr>
          </a:p>
        </p:txBody>
      </p:sp>
    </p:spTree>
    <p:extLst>
      <p:ext uri="{BB962C8B-B14F-4D97-AF65-F5344CB8AC3E}">
        <p14:creationId xmlns:p14="http://schemas.microsoft.com/office/powerpoint/2010/main" val="1242492955"/>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Slide Number Placeholder 2"/>
          <p:cNvSpPr>
            <a:spLocks noGrp="1"/>
          </p:cNvSpPr>
          <p:nvPr>
            <p:ph type="sldNum" sz="quarter" idx="12"/>
          </p:nvPr>
        </p:nvSpPr>
        <p:spPr bwMode="auto">
          <a:extLst>
            <a:ext uri="{91240B29-F687-4F45-9708-019B960494DF}">
              <a14:hiddenLine xmlns:a14="http://schemas.microsoft.com/office/drawing/2010/main" w="9525">
                <a:solidFill>
                  <a:srgbClr val="000000"/>
                </a:solidFill>
                <a:round/>
                <a:headEnd/>
                <a:tailEnd/>
              </a14:hiddenLine>
            </a:ext>
          </a:extLst>
        </p:spPr>
        <p:txBody>
          <a:bodyPr/>
          <a:lstStyle>
            <a:lvl1pPr>
              <a:spcBef>
                <a:spcPts val="575"/>
              </a:spcBef>
              <a:buClr>
                <a:schemeClr val="accent1"/>
              </a:buClr>
              <a:buSzPct val="85000"/>
              <a:buFont typeface="Wingdings 2" pitchFamily="18" charset="2"/>
              <a:buChar char=""/>
              <a:defRPr sz="2600">
                <a:solidFill>
                  <a:schemeClr val="tx1"/>
                </a:solidFill>
                <a:latin typeface="Perpetua" pitchFamily="18" charset="0"/>
              </a:defRPr>
            </a:lvl1pPr>
            <a:lvl2pPr marL="742950" indent="-285750">
              <a:spcBef>
                <a:spcPts val="375"/>
              </a:spcBef>
              <a:buClr>
                <a:schemeClr val="accent2"/>
              </a:buClr>
              <a:buSzPct val="85000"/>
              <a:buFont typeface="Wingdings 2" pitchFamily="18" charset="2"/>
              <a:buChar char=""/>
              <a:defRPr sz="2400">
                <a:solidFill>
                  <a:schemeClr val="tx1"/>
                </a:solidFill>
                <a:latin typeface="Perpetua" pitchFamily="18" charset="0"/>
              </a:defRPr>
            </a:lvl2pPr>
            <a:lvl3pPr marL="1143000" indent="-228600">
              <a:spcBef>
                <a:spcPts val="375"/>
              </a:spcBef>
              <a:buClr>
                <a:srgbClr val="E6B1AB"/>
              </a:buClr>
              <a:buSzPct val="85000"/>
              <a:buFont typeface="Wingdings 2" pitchFamily="18" charset="2"/>
              <a:buChar char=""/>
              <a:defRPr sz="2000">
                <a:solidFill>
                  <a:schemeClr val="tx1"/>
                </a:solidFill>
                <a:latin typeface="Perpetua" pitchFamily="18" charset="0"/>
              </a:defRPr>
            </a:lvl3pPr>
            <a:lvl4pPr marL="1600200" indent="-228600">
              <a:spcBef>
                <a:spcPts val="375"/>
              </a:spcBef>
              <a:buClr>
                <a:srgbClr val="A28E6A"/>
              </a:buClr>
              <a:buSzPct val="80000"/>
              <a:buFont typeface="Wingdings 2" pitchFamily="18" charset="2"/>
              <a:buChar char=""/>
              <a:defRPr sz="2000">
                <a:solidFill>
                  <a:schemeClr val="tx1"/>
                </a:solidFill>
                <a:latin typeface="Perpetua" pitchFamily="18" charset="0"/>
              </a:defRPr>
            </a:lvl4pPr>
            <a:lvl5pPr marL="2057400" indent="-228600">
              <a:spcBef>
                <a:spcPts val="375"/>
              </a:spcBef>
              <a:buClr>
                <a:srgbClr val="A28E6A"/>
              </a:buClr>
              <a:buChar char="o"/>
              <a:defRPr sz="2000">
                <a:solidFill>
                  <a:schemeClr val="tx1"/>
                </a:solidFill>
                <a:latin typeface="Perpetua" pitchFamily="18" charset="0"/>
              </a:defRPr>
            </a:lvl5pPr>
            <a:lvl6pPr marL="2514600" indent="-228600" eaLnBrk="0" fontAlgn="base" hangingPunct="0">
              <a:spcBef>
                <a:spcPts val="375"/>
              </a:spcBef>
              <a:spcAft>
                <a:spcPct val="0"/>
              </a:spcAft>
              <a:buClr>
                <a:srgbClr val="A28E6A"/>
              </a:buClr>
              <a:buChar char="o"/>
              <a:defRPr sz="2000">
                <a:solidFill>
                  <a:schemeClr val="tx1"/>
                </a:solidFill>
                <a:latin typeface="Perpetua" pitchFamily="18" charset="0"/>
              </a:defRPr>
            </a:lvl6pPr>
            <a:lvl7pPr marL="2971800" indent="-228600" eaLnBrk="0" fontAlgn="base" hangingPunct="0">
              <a:spcBef>
                <a:spcPts val="375"/>
              </a:spcBef>
              <a:spcAft>
                <a:spcPct val="0"/>
              </a:spcAft>
              <a:buClr>
                <a:srgbClr val="A28E6A"/>
              </a:buClr>
              <a:buChar char="o"/>
              <a:defRPr sz="2000">
                <a:solidFill>
                  <a:schemeClr val="tx1"/>
                </a:solidFill>
                <a:latin typeface="Perpetua" pitchFamily="18" charset="0"/>
              </a:defRPr>
            </a:lvl7pPr>
            <a:lvl8pPr marL="3429000" indent="-228600" eaLnBrk="0" fontAlgn="base" hangingPunct="0">
              <a:spcBef>
                <a:spcPts val="375"/>
              </a:spcBef>
              <a:spcAft>
                <a:spcPct val="0"/>
              </a:spcAft>
              <a:buClr>
                <a:srgbClr val="A28E6A"/>
              </a:buClr>
              <a:buChar char="o"/>
              <a:defRPr sz="2000">
                <a:solidFill>
                  <a:schemeClr val="tx1"/>
                </a:solidFill>
                <a:latin typeface="Perpetua" pitchFamily="18" charset="0"/>
              </a:defRPr>
            </a:lvl8pPr>
            <a:lvl9pPr marL="3886200" indent="-228600" eaLnBrk="0" fontAlgn="base" hangingPunct="0">
              <a:spcBef>
                <a:spcPts val="375"/>
              </a:spcBef>
              <a:spcAft>
                <a:spcPct val="0"/>
              </a:spcAft>
              <a:buClr>
                <a:srgbClr val="A28E6A"/>
              </a:buClr>
              <a:buChar char="o"/>
              <a:defRPr sz="2000">
                <a:solidFill>
                  <a:schemeClr val="tx1"/>
                </a:solidFill>
                <a:latin typeface="Perpetua" pitchFamily="18" charset="0"/>
              </a:defRPr>
            </a:lvl9pPr>
          </a:lstStyle>
          <a:p>
            <a:pPr>
              <a:spcBef>
                <a:spcPct val="0"/>
              </a:spcBef>
              <a:buClrTx/>
              <a:buSzTx/>
              <a:buFontTx/>
              <a:buNone/>
            </a:pPr>
            <a:fld id="{B429AC86-B597-4E45-A349-43C82CFEDC26}" type="slidenum">
              <a:rPr lang="en-US" altLang="en-US" sz="1400">
                <a:solidFill>
                  <a:srgbClr val="FFFFFF"/>
                </a:solidFill>
                <a:latin typeface="Franklin Gothic Book" pitchFamily="34" charset="0"/>
              </a:rPr>
              <a:pPr>
                <a:spcBef>
                  <a:spcPct val="0"/>
                </a:spcBef>
                <a:buClrTx/>
                <a:buSzTx/>
                <a:buFontTx/>
                <a:buNone/>
              </a:pPr>
              <a:t>31</a:t>
            </a:fld>
            <a:endParaRPr lang="en-US" altLang="en-US" sz="1400">
              <a:solidFill>
                <a:srgbClr val="FFFFFF"/>
              </a:solidFill>
              <a:latin typeface="Franklin Gothic Book" pitchFamily="34" charset="0"/>
            </a:endParaRPr>
          </a:p>
        </p:txBody>
      </p:sp>
      <p:graphicFrame>
        <p:nvGraphicFramePr>
          <p:cNvPr id="4" name="Table 3"/>
          <p:cNvGraphicFramePr>
            <a:graphicFrameLocks noGrp="1"/>
          </p:cNvGraphicFramePr>
          <p:nvPr/>
        </p:nvGraphicFramePr>
        <p:xfrm>
          <a:off x="381001" y="828675"/>
          <a:ext cx="8610601" cy="3587093"/>
        </p:xfrm>
        <a:graphic>
          <a:graphicData uri="http://schemas.openxmlformats.org/drawingml/2006/table">
            <a:tbl>
              <a:tblPr/>
              <a:tblGrid>
                <a:gridCol w="762000"/>
                <a:gridCol w="2362200"/>
                <a:gridCol w="2042941"/>
                <a:gridCol w="1721731"/>
                <a:gridCol w="1721729"/>
              </a:tblGrid>
              <a:tr h="227426">
                <a:tc>
                  <a:txBody>
                    <a:body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en-US" sz="1400" b="0" i="0" u="none" strike="noStrike" cap="none" normalizeH="0" baseline="0" dirty="0" smtClean="0">
                        <a:ln>
                          <a:noFill/>
                        </a:ln>
                        <a:solidFill>
                          <a:srgbClr val="000000"/>
                        </a:solidFill>
                        <a:effectLst/>
                        <a:latin typeface="Calibri" pitchFamily="34" charset="0"/>
                        <a:ea typeface="MS PGothic" pitchFamily="34" charset="-128"/>
                      </a:endParaRPr>
                    </a:p>
                  </a:txBody>
                  <a:tcPr marL="12700" marR="12700" marT="9522" marB="0" anchor="b" horzOverflow="overflow">
                    <a:lnL>
                      <a:noFill/>
                    </a:lnL>
                    <a:lnR>
                      <a:noFill/>
                    </a:lnR>
                    <a:lnT w="25400" cap="flat" cmpd="sng" algn="ctr">
                      <a:solidFill>
                        <a:schemeClr val="tx1"/>
                      </a:solidFill>
                      <a:prstDash val="solid"/>
                      <a:round/>
                      <a:headEnd type="none" w="med" len="med"/>
                      <a:tailEnd type="none" w="med" len="med"/>
                    </a:lnT>
                    <a:lnB w="25400" cap="flat" cmpd="sng" algn="ctr">
                      <a:solidFill>
                        <a:schemeClr val="tx1"/>
                      </a:solidFill>
                      <a:prstDash val="solid"/>
                      <a:round/>
                      <a:headEnd type="none" w="med" len="med"/>
                      <a:tailEnd type="none" w="med" len="med"/>
                    </a:lnB>
                    <a:lnTlToBr>
                      <a:noFill/>
                    </a:lnTlToBr>
                    <a:lnBlToTr>
                      <a:noFill/>
                    </a:lnBlToTr>
                    <a:solidFill>
                      <a:srgbClr val="000000"/>
                    </a:solid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en-US" sz="1400" b="0" i="0" u="none" strike="noStrike" cap="none" normalizeH="0" baseline="0" smtClean="0">
                        <a:ln>
                          <a:noFill/>
                        </a:ln>
                        <a:solidFill>
                          <a:srgbClr val="000000"/>
                        </a:solidFill>
                        <a:effectLst/>
                        <a:latin typeface="Calibri" pitchFamily="34" charset="0"/>
                        <a:ea typeface="MS PGothic" pitchFamily="34" charset="-128"/>
                      </a:endParaRPr>
                    </a:p>
                  </a:txBody>
                  <a:tcPr marL="12700" marR="12700" marT="9522" marB="0" anchor="b" horzOverflow="overflow">
                    <a:lnL>
                      <a:noFill/>
                    </a:lnL>
                    <a:lnR>
                      <a:noFill/>
                    </a:lnR>
                    <a:lnT w="25400" cap="flat" cmpd="sng" algn="ctr">
                      <a:solidFill>
                        <a:schemeClr val="tx1"/>
                      </a:solidFill>
                      <a:prstDash val="solid"/>
                      <a:round/>
                      <a:headEnd type="none" w="med" len="med"/>
                      <a:tailEnd type="none" w="med" len="med"/>
                    </a:lnT>
                    <a:lnB w="25400" cap="flat" cmpd="sng" algn="ctr">
                      <a:solidFill>
                        <a:schemeClr val="tx1"/>
                      </a:solidFill>
                      <a:prstDash val="solid"/>
                      <a:round/>
                      <a:headEnd type="none" w="med" len="med"/>
                      <a:tailEnd type="none" w="med" len="med"/>
                    </a:lnB>
                    <a:lnTlToBr>
                      <a:noFill/>
                    </a:lnTlToBr>
                    <a:lnBlToTr>
                      <a:noFill/>
                    </a:lnBlToTr>
                    <a:solidFill>
                      <a:srgbClr val="000000"/>
                    </a:solidFill>
                  </a:tcPr>
                </a:tc>
                <a:tc gridSpan="3">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D6DAE4"/>
                          </a:solidFill>
                          <a:effectLst/>
                          <a:latin typeface="Tahoma" pitchFamily="34" charset="0"/>
                          <a:ea typeface="MS PGothic" pitchFamily="34" charset="-128"/>
                        </a:rPr>
                        <a:t>Unweighted average over MUC, CEAF, and BCUBED</a:t>
                      </a:r>
                      <a:endParaRPr kumimoji="0" lang="en-US" sz="1400" b="0" i="0" u="none" strike="noStrike" cap="none" normalizeH="0" baseline="0" smtClean="0">
                        <a:ln>
                          <a:noFill/>
                        </a:ln>
                        <a:solidFill>
                          <a:srgbClr val="000000"/>
                        </a:solidFill>
                        <a:effectLst/>
                        <a:latin typeface="Calibri" pitchFamily="34" charset="0"/>
                        <a:ea typeface="MS PGothic" pitchFamily="34" charset="-128"/>
                      </a:endParaRPr>
                    </a:p>
                  </a:txBody>
                  <a:tcPr marL="12700" marR="12700" marT="9522" marB="0" anchor="b" horzOverflow="overflow">
                    <a:lnL>
                      <a:noFill/>
                    </a:lnL>
                    <a:lnR>
                      <a:noFill/>
                    </a:lnR>
                    <a:lnT w="25400" cap="flat" cmpd="sng" algn="ctr">
                      <a:solidFill>
                        <a:schemeClr val="tx1"/>
                      </a:solidFill>
                      <a:prstDash val="solid"/>
                      <a:round/>
                      <a:headEnd type="none" w="med" len="med"/>
                      <a:tailEnd type="none" w="med" len="med"/>
                    </a:lnT>
                    <a:lnB w="25400" cap="flat" cmpd="sng" algn="ctr">
                      <a:solidFill>
                        <a:schemeClr val="tx1"/>
                      </a:solidFill>
                      <a:prstDash val="solid"/>
                      <a:round/>
                      <a:headEnd type="none" w="med" len="med"/>
                      <a:tailEnd type="none" w="med" len="med"/>
                    </a:lnB>
                    <a:lnTlToBr>
                      <a:noFill/>
                    </a:lnTlToBr>
                    <a:lnBlToTr>
                      <a:noFill/>
                    </a:lnBlToTr>
                    <a:solidFill>
                      <a:srgbClr val="000000"/>
                    </a:solidFill>
                  </a:tcPr>
                </a:tc>
                <a:tc hMerge="1">
                  <a:txBody>
                    <a:bodyPr/>
                    <a:lstStyle/>
                    <a:p>
                      <a:endParaRPr lang="en-US"/>
                    </a:p>
                  </a:txBody>
                  <a:tcPr/>
                </a:tc>
                <a:tc hMerge="1">
                  <a:txBody>
                    <a:bodyPr/>
                    <a:lstStyle/>
                    <a:p>
                      <a:endParaRPr lang="en-US"/>
                    </a:p>
                  </a:txBody>
                  <a:tcPr/>
                </a:tc>
              </a:tr>
              <a:tr h="227426">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dirty="0" smtClean="0">
                          <a:ln>
                            <a:noFill/>
                          </a:ln>
                          <a:solidFill>
                            <a:srgbClr val="FFFFFF"/>
                          </a:solidFill>
                          <a:effectLst/>
                          <a:latin typeface="Tahoma" pitchFamily="34" charset="0"/>
                          <a:ea typeface="MS PGothic" pitchFamily="34" charset="-128"/>
                        </a:rPr>
                        <a:t>Rank</a:t>
                      </a:r>
                      <a:endParaRPr kumimoji="0" lang="en-US" sz="1400" b="0" i="0" u="none" strike="noStrike" cap="none" normalizeH="0" baseline="0" dirty="0" smtClean="0">
                        <a:ln>
                          <a:noFill/>
                        </a:ln>
                        <a:solidFill>
                          <a:srgbClr val="FFFFFF"/>
                        </a:solidFill>
                        <a:effectLst/>
                        <a:latin typeface="Calibri" pitchFamily="34" charset="0"/>
                        <a:ea typeface="MS PGothic" pitchFamily="34" charset="-128"/>
                      </a:endParaRPr>
                    </a:p>
                  </a:txBody>
                  <a:tcPr marL="12700" marR="12700" marT="9522" marB="0" anchor="b" horzOverflow="overflow">
                    <a:lnL>
                      <a:noFill/>
                    </a:lnL>
                    <a:lnR>
                      <a:noFill/>
                    </a:lnR>
                    <a:lnT w="25400" cap="flat" cmpd="sng" algn="ctr">
                      <a:solidFill>
                        <a:schemeClr val="tx1"/>
                      </a:solidFill>
                      <a:prstDash val="solid"/>
                      <a:round/>
                      <a:headEnd type="none" w="med" len="med"/>
                      <a:tailEnd type="none" w="med" len="med"/>
                    </a:lnT>
                    <a:lnB>
                      <a:noFill/>
                    </a:lnB>
                    <a:lnTlToBr>
                      <a:noFill/>
                    </a:lnTlToBr>
                    <a:lnBlToTr>
                      <a:noFill/>
                    </a:lnBlToTr>
                    <a:solidFill>
                      <a:srgbClr val="000000"/>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dirty="0" smtClean="0">
                          <a:ln>
                            <a:noFill/>
                          </a:ln>
                          <a:solidFill>
                            <a:srgbClr val="FFFFFF"/>
                          </a:solidFill>
                          <a:effectLst/>
                          <a:latin typeface="Tahoma" pitchFamily="34" charset="0"/>
                          <a:ea typeface="MS PGothic" pitchFamily="34" charset="-128"/>
                        </a:rPr>
                        <a:t>Team</a:t>
                      </a:r>
                      <a:endParaRPr kumimoji="0" lang="en-US" sz="1400" b="0" i="0" u="none" strike="noStrike" cap="none" normalizeH="0" baseline="0" dirty="0" smtClean="0">
                        <a:ln>
                          <a:noFill/>
                        </a:ln>
                        <a:solidFill>
                          <a:srgbClr val="FFFFFF"/>
                        </a:solidFill>
                        <a:effectLst/>
                        <a:latin typeface="Calibri" pitchFamily="34" charset="0"/>
                        <a:ea typeface="MS PGothic" pitchFamily="34" charset="-128"/>
                      </a:endParaRPr>
                    </a:p>
                  </a:txBody>
                  <a:tcPr marL="12700" marR="12700" marT="9522" marB="0" anchor="b" horzOverflow="overflow">
                    <a:lnL>
                      <a:noFill/>
                    </a:lnL>
                    <a:lnR>
                      <a:noFill/>
                    </a:lnR>
                    <a:lnT w="25400"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000000"/>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FFFFFF"/>
                          </a:solidFill>
                          <a:effectLst/>
                          <a:latin typeface="Tahoma" pitchFamily="34" charset="0"/>
                          <a:ea typeface="MS PGothic" pitchFamily="34" charset="-128"/>
                        </a:rPr>
                        <a:t>P</a:t>
                      </a:r>
                      <a:endParaRPr kumimoji="0" lang="en-US" sz="1400" b="0" i="0" u="none" strike="noStrike" cap="none" normalizeH="0" baseline="0" smtClean="0">
                        <a:ln>
                          <a:noFill/>
                        </a:ln>
                        <a:solidFill>
                          <a:srgbClr val="FFFFFF"/>
                        </a:solidFill>
                        <a:effectLst/>
                        <a:latin typeface="Calibri" pitchFamily="34" charset="0"/>
                        <a:ea typeface="MS PGothic" pitchFamily="34" charset="-128"/>
                      </a:endParaRPr>
                    </a:p>
                  </a:txBody>
                  <a:tcPr marL="12700" marR="12700" marT="9522" marB="0" anchor="b" horzOverflow="overflow">
                    <a:lnL>
                      <a:noFill/>
                    </a:lnL>
                    <a:lnR>
                      <a:noFill/>
                    </a:lnR>
                    <a:lnT w="25400" cap="flat" cmpd="sng" algn="ctr">
                      <a:solidFill>
                        <a:schemeClr val="tx1"/>
                      </a:solidFill>
                      <a:prstDash val="solid"/>
                      <a:round/>
                      <a:headEnd type="none" w="med" len="med"/>
                      <a:tailEnd type="none" w="med" len="med"/>
                    </a:lnT>
                    <a:lnB>
                      <a:noFill/>
                    </a:lnB>
                    <a:lnTlToBr>
                      <a:noFill/>
                    </a:lnTlToBr>
                    <a:lnBlToTr>
                      <a:noFill/>
                    </a:lnBlToTr>
                    <a:solidFill>
                      <a:srgbClr val="000000"/>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FFFFFF"/>
                          </a:solidFill>
                          <a:effectLst/>
                          <a:latin typeface="Tahoma" pitchFamily="34" charset="0"/>
                          <a:ea typeface="MS PGothic" pitchFamily="34" charset="-128"/>
                        </a:rPr>
                        <a:t>R</a:t>
                      </a:r>
                      <a:endParaRPr kumimoji="0" lang="en-US" sz="1400" b="0" i="0" u="none" strike="noStrike" cap="none" normalizeH="0" baseline="0" smtClean="0">
                        <a:ln>
                          <a:noFill/>
                        </a:ln>
                        <a:solidFill>
                          <a:srgbClr val="FFFFFF"/>
                        </a:solidFill>
                        <a:effectLst/>
                        <a:latin typeface="Calibri" pitchFamily="34" charset="0"/>
                        <a:ea typeface="MS PGothic" pitchFamily="34" charset="-128"/>
                      </a:endParaRPr>
                    </a:p>
                  </a:txBody>
                  <a:tcPr marL="12700" marR="12700" marT="9522" marB="0" anchor="b" horzOverflow="overflow">
                    <a:lnL>
                      <a:noFill/>
                    </a:lnL>
                    <a:lnR>
                      <a:noFill/>
                    </a:lnR>
                    <a:lnT w="25400" cap="flat" cmpd="sng" algn="ctr">
                      <a:solidFill>
                        <a:schemeClr val="tx1"/>
                      </a:solidFill>
                      <a:prstDash val="solid"/>
                      <a:round/>
                      <a:headEnd type="none" w="med" len="med"/>
                      <a:tailEnd type="none" w="med" len="med"/>
                    </a:lnT>
                    <a:lnB>
                      <a:noFill/>
                    </a:lnB>
                    <a:lnTlToBr>
                      <a:noFill/>
                    </a:lnTlToBr>
                    <a:lnBlToTr>
                      <a:noFill/>
                    </a:lnBlToTr>
                    <a:solidFill>
                      <a:srgbClr val="000000"/>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FFFFFF"/>
                          </a:solidFill>
                          <a:effectLst/>
                          <a:latin typeface="Tahoma" pitchFamily="34" charset="0"/>
                          <a:ea typeface="MS PGothic" pitchFamily="34" charset="-128"/>
                        </a:rPr>
                        <a:t>F</a:t>
                      </a:r>
                      <a:endParaRPr kumimoji="0" lang="en-US" sz="1400" b="0" i="0" u="none" strike="noStrike" cap="none" normalizeH="0" baseline="0" smtClean="0">
                        <a:ln>
                          <a:noFill/>
                        </a:ln>
                        <a:solidFill>
                          <a:srgbClr val="FFFFFF"/>
                        </a:solidFill>
                        <a:effectLst/>
                        <a:latin typeface="Calibri" pitchFamily="34" charset="0"/>
                        <a:ea typeface="MS PGothic" pitchFamily="34" charset="-128"/>
                      </a:endParaRPr>
                    </a:p>
                  </a:txBody>
                  <a:tcPr marL="12700" marR="12700" marT="9522" marB="0" anchor="b" horzOverflow="overflow">
                    <a:lnL>
                      <a:noFill/>
                    </a:lnL>
                    <a:lnR>
                      <a:noFill/>
                    </a:lnR>
                    <a:lnT w="25400" cap="flat" cmpd="sng" algn="ctr">
                      <a:solidFill>
                        <a:schemeClr val="tx1"/>
                      </a:solidFill>
                      <a:prstDash val="solid"/>
                      <a:round/>
                      <a:headEnd type="none" w="med" len="med"/>
                      <a:tailEnd type="none" w="med" len="med"/>
                    </a:lnT>
                    <a:lnB>
                      <a:noFill/>
                    </a:lnB>
                    <a:lnTlToBr>
                      <a:noFill/>
                    </a:lnTlToBr>
                    <a:lnBlToTr>
                      <a:noFill/>
                    </a:lnBlToTr>
                    <a:solidFill>
                      <a:srgbClr val="000000"/>
                    </a:solidFill>
                  </a:tcPr>
                </a:tc>
              </a:tr>
              <a:tr h="421031">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000000"/>
                          </a:solidFill>
                          <a:effectLst/>
                          <a:latin typeface="Tahoma" pitchFamily="34" charset="0"/>
                          <a:ea typeface="MS PGothic" pitchFamily="34" charset="-128"/>
                        </a:rPr>
                        <a:t>1</a:t>
                      </a:r>
                      <a:endParaRPr kumimoji="0" lang="en-US" sz="1400" b="0" i="0" u="none" strike="noStrike" cap="none" normalizeH="0" baseline="0" smtClean="0">
                        <a:ln>
                          <a:noFill/>
                        </a:ln>
                        <a:solidFill>
                          <a:srgbClr val="000000"/>
                        </a:solidFill>
                        <a:effectLst/>
                        <a:latin typeface="Calibri" pitchFamily="34" charset="0"/>
                        <a:ea typeface="MS PGothic" pitchFamily="34" charset="-128"/>
                      </a:endParaRPr>
                    </a:p>
                  </a:txBody>
                  <a:tcPr marL="12700" marR="12700" marT="9522" marB="0" anchor="b" horzOverflow="overflow">
                    <a:lnL>
                      <a:noFill/>
                    </a:lnL>
                    <a:lnR w="12700" cap="flat" cmpd="sng" algn="ctr">
                      <a:solidFill>
                        <a:srgbClr val="000000"/>
                      </a:solidFill>
                      <a:prstDash val="solid"/>
                      <a:round/>
                      <a:headEnd type="none" w="med" len="med"/>
                      <a:tailEnd type="none" w="med" len="med"/>
                    </a:lnR>
                    <a:lnT>
                      <a:noFill/>
                    </a:lnT>
                    <a:lnB>
                      <a:noFill/>
                    </a:lnB>
                    <a:lnTlToBr>
                      <a:noFill/>
                    </a:lnTlToBr>
                    <a:lnBlToTr>
                      <a:noFill/>
                    </a:lnBlToTr>
                    <a:solidFill>
                      <a:schemeClr val="bg1"/>
                    </a:solid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000000"/>
                          </a:solidFill>
                          <a:effectLst/>
                          <a:latin typeface="Tahoma" pitchFamily="34" charset="0"/>
                          <a:ea typeface="MS PGothic" pitchFamily="34" charset="-128"/>
                        </a:rPr>
                        <a:t>Microsoft Research Asia</a:t>
                      </a:r>
                      <a:endParaRPr kumimoji="0" lang="en-US" sz="1400" b="0" i="0" u="none" strike="noStrike" cap="none" normalizeH="0" baseline="0" smtClean="0">
                        <a:ln>
                          <a:noFill/>
                        </a:ln>
                        <a:solidFill>
                          <a:srgbClr val="000000"/>
                        </a:solidFill>
                        <a:effectLst/>
                        <a:latin typeface="Arial" pitchFamily="34" charset="0"/>
                        <a:ea typeface="MS PGothic" pitchFamily="34" charset="-128"/>
                      </a:endParaRPr>
                    </a:p>
                  </a:txBody>
                  <a:tcPr marL="12700" marR="12700" marT="9522"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a:noFill/>
                    </a:lnTlToBr>
                    <a:lnBlToTr>
                      <a:noFill/>
                    </a:lnBlToTr>
                    <a:solidFill>
                      <a:srgbClr val="48909E"/>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000000"/>
                          </a:solidFill>
                          <a:effectLst/>
                          <a:latin typeface="Tahoma" pitchFamily="34" charset="0"/>
                          <a:ea typeface="MS PGothic" pitchFamily="34" charset="-128"/>
                        </a:rPr>
                        <a:t>0.906</a:t>
                      </a:r>
                      <a:endParaRPr kumimoji="0" lang="en-US" sz="1400" b="0" i="0" u="none" strike="noStrike" cap="none" normalizeH="0" baseline="0" smtClean="0">
                        <a:ln>
                          <a:noFill/>
                        </a:ln>
                        <a:solidFill>
                          <a:srgbClr val="000000"/>
                        </a:solidFill>
                        <a:effectLst/>
                        <a:latin typeface="Calibri" pitchFamily="34" charset="0"/>
                        <a:ea typeface="MS PGothic" pitchFamily="34" charset="-128"/>
                      </a:endParaRPr>
                    </a:p>
                  </a:txBody>
                  <a:tcPr marL="12700" marR="12700" marT="9522" marB="0" anchor="b" horzOverflow="overflow">
                    <a:lnL w="12700" cap="flat" cmpd="sng" algn="ctr">
                      <a:solidFill>
                        <a:srgbClr val="000000"/>
                      </a:solidFill>
                      <a:prstDash val="solid"/>
                      <a:round/>
                      <a:headEnd type="none" w="med" len="med"/>
                      <a:tailEnd type="none" w="med" len="med"/>
                    </a:lnL>
                    <a:lnR>
                      <a:noFill/>
                    </a:lnR>
                    <a:lnT>
                      <a:noFill/>
                    </a:lnT>
                    <a:lnB>
                      <a:noFill/>
                    </a:lnB>
                    <a:lnTlToBr>
                      <a:noFill/>
                    </a:lnTlToBr>
                    <a:lnBlToTr>
                      <a:noFill/>
                    </a:lnBlToTr>
                    <a:solidFill>
                      <a:schemeClr val="bg1"/>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000000"/>
                          </a:solidFill>
                          <a:effectLst/>
                          <a:latin typeface="Tahoma" pitchFamily="34" charset="0"/>
                          <a:ea typeface="MS PGothic" pitchFamily="34" charset="-128"/>
                        </a:rPr>
                        <a:t>0.925</a:t>
                      </a:r>
                      <a:endParaRPr kumimoji="0" lang="en-US" sz="1400" b="0" i="0" u="none" strike="noStrike" cap="none" normalizeH="0" baseline="0" smtClean="0">
                        <a:ln>
                          <a:noFill/>
                        </a:ln>
                        <a:solidFill>
                          <a:srgbClr val="000000"/>
                        </a:solidFill>
                        <a:effectLst/>
                        <a:latin typeface="Calibri" pitchFamily="34" charset="0"/>
                        <a:ea typeface="MS PGothic" pitchFamily="34" charset="-128"/>
                      </a:endParaRPr>
                    </a:p>
                  </a:txBody>
                  <a:tcPr marL="12700" marR="12700" marT="9522" marB="0" anchor="b" horzOverflow="overflow">
                    <a:lnL>
                      <a:noFill/>
                    </a:lnL>
                    <a:lnR>
                      <a:noFill/>
                    </a:lnR>
                    <a:lnT>
                      <a:noFill/>
                    </a:lnT>
                    <a:lnB>
                      <a:noFill/>
                    </a:lnB>
                    <a:lnTlToBr>
                      <a:noFill/>
                    </a:lnTlToBr>
                    <a:lnBlToTr>
                      <a:noFill/>
                    </a:lnBlToTr>
                    <a:solidFill>
                      <a:schemeClr val="bg1"/>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000000"/>
                          </a:solidFill>
                          <a:effectLst/>
                          <a:latin typeface="Tahoma" pitchFamily="34" charset="0"/>
                          <a:ea typeface="MS PGothic" pitchFamily="34" charset="-128"/>
                        </a:rPr>
                        <a:t>0.915</a:t>
                      </a:r>
                      <a:endParaRPr kumimoji="0" lang="en-US" sz="1400" b="0" i="0" u="none" strike="noStrike" cap="none" normalizeH="0" baseline="0" smtClean="0">
                        <a:ln>
                          <a:noFill/>
                        </a:ln>
                        <a:solidFill>
                          <a:srgbClr val="000000"/>
                        </a:solidFill>
                        <a:effectLst/>
                        <a:latin typeface="Calibri" pitchFamily="34" charset="0"/>
                        <a:ea typeface="MS PGothic" pitchFamily="34" charset="-128"/>
                      </a:endParaRPr>
                    </a:p>
                  </a:txBody>
                  <a:tcPr marL="12700" marR="12700" marT="9522" marB="0" anchor="b" horzOverflow="overflow">
                    <a:lnL>
                      <a:noFill/>
                    </a:lnL>
                    <a:lnR>
                      <a:noFill/>
                    </a:lnR>
                    <a:lnT>
                      <a:noFill/>
                    </a:lnT>
                    <a:lnB>
                      <a:noFill/>
                    </a:lnB>
                    <a:lnTlToBr>
                      <a:noFill/>
                    </a:lnTlToBr>
                    <a:lnBlToTr>
                      <a:noFill/>
                    </a:lnBlToTr>
                    <a:solidFill>
                      <a:schemeClr val="bg1"/>
                    </a:solidFill>
                  </a:tcPr>
                </a:tc>
              </a:tr>
              <a:tr h="227426">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000000"/>
                          </a:solidFill>
                          <a:effectLst/>
                          <a:latin typeface="Tahoma" pitchFamily="34" charset="0"/>
                          <a:ea typeface="MS PGothic" pitchFamily="34" charset="-128"/>
                        </a:rPr>
                        <a:t>2</a:t>
                      </a:r>
                      <a:endParaRPr kumimoji="0" lang="en-US" sz="1400" b="0" i="0" u="none" strike="noStrike" cap="none" normalizeH="0" baseline="0" smtClean="0">
                        <a:ln>
                          <a:noFill/>
                        </a:ln>
                        <a:solidFill>
                          <a:srgbClr val="000000"/>
                        </a:solidFill>
                        <a:effectLst/>
                        <a:latin typeface="Calibri" pitchFamily="34" charset="0"/>
                        <a:ea typeface="MS PGothic" pitchFamily="34" charset="-128"/>
                      </a:endParaRPr>
                    </a:p>
                  </a:txBody>
                  <a:tcPr marL="12700" marR="12700" marT="9522" marB="0" anchor="b" horzOverflow="overflow">
                    <a:lnL>
                      <a:noFill/>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E7E7E7"/>
                    </a:solid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000000"/>
                          </a:solidFill>
                          <a:effectLst/>
                          <a:latin typeface="Tahoma" pitchFamily="34" charset="0"/>
                          <a:ea typeface="MS PGothic" pitchFamily="34" charset="-128"/>
                        </a:rPr>
                        <a:t>Univ. Texas Dallas</a:t>
                      </a:r>
                      <a:endParaRPr kumimoji="0" lang="en-US" sz="1400" b="0" i="0" u="none" strike="noStrike" cap="none" normalizeH="0" baseline="0" smtClean="0">
                        <a:ln>
                          <a:noFill/>
                        </a:ln>
                        <a:solidFill>
                          <a:srgbClr val="000000"/>
                        </a:solidFill>
                        <a:effectLst/>
                        <a:latin typeface="Calibri" pitchFamily="34" charset="0"/>
                        <a:ea typeface="MS PGothic" pitchFamily="34" charset="-128"/>
                      </a:endParaRPr>
                    </a:p>
                  </a:txBody>
                  <a:tcPr marL="12700" marR="12700" marT="9522"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48909E"/>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000000"/>
                          </a:solidFill>
                          <a:effectLst/>
                          <a:latin typeface="Tahoma" pitchFamily="34" charset="0"/>
                          <a:ea typeface="MS PGothic" pitchFamily="34" charset="-128"/>
                        </a:rPr>
                        <a:t>0.895</a:t>
                      </a:r>
                      <a:endParaRPr kumimoji="0" lang="en-US" sz="1400" b="0" i="0" u="none" strike="noStrike" cap="none" normalizeH="0" baseline="0" smtClean="0">
                        <a:ln>
                          <a:noFill/>
                        </a:ln>
                        <a:solidFill>
                          <a:srgbClr val="000000"/>
                        </a:solidFill>
                        <a:effectLst/>
                        <a:latin typeface="Calibri" pitchFamily="34" charset="0"/>
                        <a:ea typeface="MS PGothic" pitchFamily="34" charset="-128"/>
                      </a:endParaRPr>
                    </a:p>
                  </a:txBody>
                  <a:tcPr marL="12700" marR="12700" marT="9522" marB="0" anchor="b" horzOverflow="overflow">
                    <a:lnL w="12700" cap="flat" cmpd="sng" algn="ctr">
                      <a:solidFill>
                        <a:srgbClr val="000000"/>
                      </a:solidFill>
                      <a:prstDash val="solid"/>
                      <a:round/>
                      <a:headEnd type="none" w="med" len="med"/>
                      <a:tailEnd type="none" w="med" len="med"/>
                    </a:lnL>
                    <a:lnR>
                      <a:noFill/>
                    </a:lnR>
                    <a:lnT>
                      <a:noFill/>
                    </a:lnT>
                    <a:lnB>
                      <a:noFill/>
                    </a:lnB>
                    <a:lnTlToBr>
                      <a:noFill/>
                    </a:lnTlToBr>
                    <a:lnBlToTr>
                      <a:noFill/>
                    </a:lnBlToTr>
                    <a:solidFill>
                      <a:srgbClr val="E7E7E7"/>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000000"/>
                          </a:solidFill>
                          <a:effectLst/>
                          <a:latin typeface="Tahoma" pitchFamily="34" charset="0"/>
                          <a:ea typeface="MS PGothic" pitchFamily="34" charset="-128"/>
                        </a:rPr>
                        <a:t>0.918</a:t>
                      </a:r>
                      <a:endParaRPr kumimoji="0" lang="en-US" sz="1400" b="0" i="0" u="none" strike="noStrike" cap="none" normalizeH="0" baseline="0" smtClean="0">
                        <a:ln>
                          <a:noFill/>
                        </a:ln>
                        <a:solidFill>
                          <a:srgbClr val="000000"/>
                        </a:solidFill>
                        <a:effectLst/>
                        <a:latin typeface="Calibri" pitchFamily="34" charset="0"/>
                        <a:ea typeface="MS PGothic" pitchFamily="34" charset="-128"/>
                      </a:endParaRPr>
                    </a:p>
                  </a:txBody>
                  <a:tcPr marL="12700" marR="12700" marT="9522" marB="0" anchor="b" horzOverflow="overflow">
                    <a:lnL>
                      <a:noFill/>
                    </a:lnL>
                    <a:lnR>
                      <a:noFill/>
                    </a:lnR>
                    <a:lnT>
                      <a:noFill/>
                    </a:lnT>
                    <a:lnB>
                      <a:noFill/>
                    </a:lnB>
                    <a:lnTlToBr>
                      <a:noFill/>
                    </a:lnTlToBr>
                    <a:lnBlToTr>
                      <a:noFill/>
                    </a:lnBlToTr>
                    <a:solidFill>
                      <a:srgbClr val="E7E7E7"/>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000000"/>
                          </a:solidFill>
                          <a:effectLst/>
                          <a:latin typeface="Tahoma" pitchFamily="34" charset="0"/>
                          <a:ea typeface="MS PGothic" pitchFamily="34" charset="-128"/>
                        </a:rPr>
                        <a:t>0.906</a:t>
                      </a:r>
                      <a:endParaRPr kumimoji="0" lang="en-US" sz="1400" b="0" i="0" u="none" strike="noStrike" cap="none" normalizeH="0" baseline="0" smtClean="0">
                        <a:ln>
                          <a:noFill/>
                        </a:ln>
                        <a:solidFill>
                          <a:srgbClr val="000000"/>
                        </a:solidFill>
                        <a:effectLst/>
                        <a:latin typeface="Calibri" pitchFamily="34" charset="0"/>
                        <a:ea typeface="MS PGothic" pitchFamily="34" charset="-128"/>
                      </a:endParaRPr>
                    </a:p>
                  </a:txBody>
                  <a:tcPr marL="12700" marR="12700" marT="9522" marB="0" anchor="b" horzOverflow="overflow">
                    <a:lnL>
                      <a:noFill/>
                    </a:lnL>
                    <a:lnR>
                      <a:noFill/>
                    </a:lnR>
                    <a:lnT>
                      <a:noFill/>
                    </a:lnT>
                    <a:lnB>
                      <a:noFill/>
                    </a:lnB>
                    <a:lnTlToBr>
                      <a:noFill/>
                    </a:lnTlToBr>
                    <a:lnBlToTr>
                      <a:noFill/>
                    </a:lnBlToTr>
                    <a:solidFill>
                      <a:srgbClr val="E7E7E7"/>
                    </a:solidFill>
                  </a:tcPr>
                </a:tc>
              </a:tr>
              <a:tr h="227426">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000000"/>
                          </a:solidFill>
                          <a:effectLst/>
                          <a:latin typeface="Tahoma" pitchFamily="34" charset="0"/>
                          <a:ea typeface="MS PGothic" pitchFamily="34" charset="-128"/>
                        </a:rPr>
                        <a:t>3</a:t>
                      </a:r>
                      <a:endParaRPr kumimoji="0" lang="en-US" sz="1400" b="0" i="0" u="none" strike="noStrike" cap="none" normalizeH="0" baseline="0" smtClean="0">
                        <a:ln>
                          <a:noFill/>
                        </a:ln>
                        <a:solidFill>
                          <a:srgbClr val="000000"/>
                        </a:solidFill>
                        <a:effectLst/>
                        <a:latin typeface="Calibri" pitchFamily="34" charset="0"/>
                        <a:ea typeface="MS PGothic" pitchFamily="34" charset="-128"/>
                      </a:endParaRPr>
                    </a:p>
                  </a:txBody>
                  <a:tcPr marL="12700" marR="12700" marT="9522" marB="0" anchor="b" horzOverflow="overflow">
                    <a:lnL>
                      <a:noFill/>
                    </a:lnL>
                    <a:lnR w="12700" cap="flat" cmpd="sng" algn="ctr">
                      <a:solidFill>
                        <a:srgbClr val="000000"/>
                      </a:solidFill>
                      <a:prstDash val="solid"/>
                      <a:round/>
                      <a:headEnd type="none" w="med" len="med"/>
                      <a:tailEnd type="none" w="med" len="med"/>
                    </a:lnR>
                    <a:lnT>
                      <a:noFill/>
                    </a:lnT>
                    <a:lnB>
                      <a:noFill/>
                    </a:lnB>
                    <a:lnTlToBr>
                      <a:noFill/>
                    </a:lnTlToBr>
                    <a:lnBlToTr>
                      <a:noFill/>
                    </a:lnBlToTr>
                    <a:solidFill>
                      <a:schemeClr val="bg1"/>
                    </a:solid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000000"/>
                          </a:solidFill>
                          <a:effectLst/>
                          <a:latin typeface="Tahoma" pitchFamily="34" charset="0"/>
                          <a:ea typeface="MS PGothic" pitchFamily="34" charset="-128"/>
                        </a:rPr>
                        <a:t>OPEN Univ.</a:t>
                      </a:r>
                      <a:endParaRPr kumimoji="0" lang="en-US" sz="1400" b="0" i="0" u="none" strike="noStrike" cap="none" normalizeH="0" baseline="0" smtClean="0">
                        <a:ln>
                          <a:noFill/>
                        </a:ln>
                        <a:solidFill>
                          <a:srgbClr val="000000"/>
                        </a:solidFill>
                        <a:effectLst/>
                        <a:latin typeface="Calibri" pitchFamily="34" charset="0"/>
                        <a:ea typeface="MS PGothic" pitchFamily="34" charset="-128"/>
                      </a:endParaRPr>
                    </a:p>
                  </a:txBody>
                  <a:tcPr marL="12700" marR="12700" marT="9522"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48909E"/>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000000"/>
                          </a:solidFill>
                          <a:effectLst/>
                          <a:latin typeface="Tahoma" pitchFamily="34" charset="0"/>
                          <a:ea typeface="MS PGothic" pitchFamily="34" charset="-128"/>
                        </a:rPr>
                        <a:t>0.892</a:t>
                      </a:r>
                      <a:endParaRPr kumimoji="0" lang="en-US" sz="1400" b="0" i="0" u="none" strike="noStrike" cap="none" normalizeH="0" baseline="0" smtClean="0">
                        <a:ln>
                          <a:noFill/>
                        </a:ln>
                        <a:solidFill>
                          <a:srgbClr val="000000"/>
                        </a:solidFill>
                        <a:effectLst/>
                        <a:latin typeface="Calibri" pitchFamily="34" charset="0"/>
                        <a:ea typeface="MS PGothic" pitchFamily="34" charset="-128"/>
                      </a:endParaRPr>
                    </a:p>
                  </a:txBody>
                  <a:tcPr marL="12700" marR="12700" marT="9522" marB="0" anchor="b" horzOverflow="overflow">
                    <a:lnL w="12700" cap="flat" cmpd="sng" algn="ctr">
                      <a:solidFill>
                        <a:srgbClr val="000000"/>
                      </a:solidFill>
                      <a:prstDash val="solid"/>
                      <a:round/>
                      <a:headEnd type="none" w="med" len="med"/>
                      <a:tailEnd type="none" w="med" len="med"/>
                    </a:lnL>
                    <a:lnR>
                      <a:noFill/>
                    </a:lnR>
                    <a:lnT>
                      <a:noFill/>
                    </a:lnT>
                    <a:lnB>
                      <a:noFill/>
                    </a:lnB>
                    <a:lnTlToBr>
                      <a:noFill/>
                    </a:lnTlToBr>
                    <a:lnBlToTr>
                      <a:noFill/>
                    </a:lnBlToTr>
                    <a:solidFill>
                      <a:schemeClr val="bg1"/>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000000"/>
                          </a:solidFill>
                          <a:effectLst/>
                          <a:latin typeface="Tahoma" pitchFamily="34" charset="0"/>
                          <a:ea typeface="MS PGothic" pitchFamily="34" charset="-128"/>
                        </a:rPr>
                        <a:t>0.911</a:t>
                      </a:r>
                      <a:endParaRPr kumimoji="0" lang="en-US" sz="1400" b="0" i="0" u="none" strike="noStrike" cap="none" normalizeH="0" baseline="0" smtClean="0">
                        <a:ln>
                          <a:noFill/>
                        </a:ln>
                        <a:solidFill>
                          <a:srgbClr val="000000"/>
                        </a:solidFill>
                        <a:effectLst/>
                        <a:latin typeface="Calibri" pitchFamily="34" charset="0"/>
                        <a:ea typeface="MS PGothic" pitchFamily="34" charset="-128"/>
                      </a:endParaRPr>
                    </a:p>
                  </a:txBody>
                  <a:tcPr marL="12700" marR="12700" marT="9522" marB="0" anchor="b" horzOverflow="overflow">
                    <a:lnL>
                      <a:noFill/>
                    </a:lnL>
                    <a:lnR>
                      <a:noFill/>
                    </a:lnR>
                    <a:lnT>
                      <a:noFill/>
                    </a:lnT>
                    <a:lnB>
                      <a:noFill/>
                    </a:lnB>
                    <a:lnTlToBr>
                      <a:noFill/>
                    </a:lnTlToBr>
                    <a:lnBlToTr>
                      <a:noFill/>
                    </a:lnBlToTr>
                    <a:solidFill>
                      <a:schemeClr val="bg1"/>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000000"/>
                          </a:solidFill>
                          <a:effectLst/>
                          <a:latin typeface="Tahoma" pitchFamily="34" charset="0"/>
                          <a:ea typeface="MS PGothic" pitchFamily="34" charset="-128"/>
                        </a:rPr>
                        <a:t>0.901</a:t>
                      </a:r>
                      <a:endParaRPr kumimoji="0" lang="en-US" sz="1400" b="0" i="0" u="none" strike="noStrike" cap="none" normalizeH="0" baseline="0" smtClean="0">
                        <a:ln>
                          <a:noFill/>
                        </a:ln>
                        <a:solidFill>
                          <a:srgbClr val="000000"/>
                        </a:solidFill>
                        <a:effectLst/>
                        <a:latin typeface="Calibri" pitchFamily="34" charset="0"/>
                        <a:ea typeface="MS PGothic" pitchFamily="34" charset="-128"/>
                      </a:endParaRPr>
                    </a:p>
                  </a:txBody>
                  <a:tcPr marL="12700" marR="12700" marT="9522" marB="0" anchor="b" horzOverflow="overflow">
                    <a:lnL>
                      <a:noFill/>
                    </a:lnL>
                    <a:lnR>
                      <a:noFill/>
                    </a:lnR>
                    <a:lnT>
                      <a:noFill/>
                    </a:lnT>
                    <a:lnB>
                      <a:noFill/>
                    </a:lnB>
                    <a:lnTlToBr>
                      <a:noFill/>
                    </a:lnTlToBr>
                    <a:lnBlToTr>
                      <a:noFill/>
                    </a:lnBlToTr>
                    <a:solidFill>
                      <a:schemeClr val="bg1"/>
                    </a:solidFill>
                  </a:tcPr>
                </a:tc>
              </a:tr>
              <a:tr h="421031">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000000"/>
                          </a:solidFill>
                          <a:effectLst/>
                          <a:latin typeface="Tahoma" pitchFamily="34" charset="0"/>
                          <a:ea typeface="MS PGothic" pitchFamily="34" charset="-128"/>
                        </a:rPr>
                        <a:t>4</a:t>
                      </a:r>
                      <a:endParaRPr kumimoji="0" lang="en-US" sz="1400" b="0" i="0" u="none" strike="noStrike" cap="none" normalizeH="0" baseline="0" smtClean="0">
                        <a:ln>
                          <a:noFill/>
                        </a:ln>
                        <a:solidFill>
                          <a:srgbClr val="000000"/>
                        </a:solidFill>
                        <a:effectLst/>
                        <a:latin typeface="Calibri" pitchFamily="34" charset="0"/>
                        <a:ea typeface="MS PGothic" pitchFamily="34" charset="-128"/>
                      </a:endParaRPr>
                    </a:p>
                  </a:txBody>
                  <a:tcPr marL="12700" marR="12700" marT="9522" marB="0" anchor="b" horzOverflow="overflow">
                    <a:lnL>
                      <a:noFill/>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E7E7E7"/>
                    </a:solid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000000"/>
                          </a:solidFill>
                          <a:effectLst/>
                          <a:latin typeface="Tahoma" pitchFamily="34" charset="0"/>
                          <a:ea typeface="MS PGothic" pitchFamily="34" charset="-128"/>
                        </a:rPr>
                        <a:t>Univ. Houston Downtown</a:t>
                      </a:r>
                      <a:endParaRPr kumimoji="0" lang="en-US" sz="1400" b="0" i="0" u="none" strike="noStrike" cap="none" normalizeH="0" baseline="0" smtClean="0">
                        <a:ln>
                          <a:noFill/>
                        </a:ln>
                        <a:solidFill>
                          <a:srgbClr val="000000"/>
                        </a:solidFill>
                        <a:effectLst/>
                        <a:latin typeface="Arial" pitchFamily="34" charset="0"/>
                        <a:ea typeface="MS PGothic" pitchFamily="34" charset="-128"/>
                      </a:endParaRPr>
                    </a:p>
                  </a:txBody>
                  <a:tcPr marL="12700" marR="12700" marT="9522"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lnTlToBr>
                      <a:noFill/>
                    </a:lnTlToBr>
                    <a:lnBlToTr>
                      <a:noFill/>
                    </a:lnBlToTr>
                    <a:solidFill>
                      <a:srgbClr val="48909E"/>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000000"/>
                          </a:solidFill>
                          <a:effectLst/>
                          <a:latin typeface="Tahoma" pitchFamily="34" charset="0"/>
                          <a:ea typeface="MS PGothic" pitchFamily="34" charset="-128"/>
                        </a:rPr>
                        <a:t>0.895</a:t>
                      </a:r>
                      <a:endParaRPr kumimoji="0" lang="en-US" sz="1400" b="0" i="0" u="none" strike="noStrike" cap="none" normalizeH="0" baseline="0" smtClean="0">
                        <a:ln>
                          <a:noFill/>
                        </a:ln>
                        <a:solidFill>
                          <a:srgbClr val="000000"/>
                        </a:solidFill>
                        <a:effectLst/>
                        <a:latin typeface="Calibri" pitchFamily="34" charset="0"/>
                        <a:ea typeface="MS PGothic" pitchFamily="34" charset="-128"/>
                      </a:endParaRPr>
                    </a:p>
                  </a:txBody>
                  <a:tcPr marL="12700" marR="12700" marT="9522" marB="0" anchor="b" horzOverflow="overflow">
                    <a:lnL w="12700" cap="flat" cmpd="sng" algn="ctr">
                      <a:solidFill>
                        <a:srgbClr val="000000"/>
                      </a:solidFill>
                      <a:prstDash val="solid"/>
                      <a:round/>
                      <a:headEnd type="none" w="med" len="med"/>
                      <a:tailEnd type="none" w="med" len="med"/>
                    </a:lnL>
                    <a:lnR>
                      <a:noFill/>
                    </a:lnR>
                    <a:lnT>
                      <a:noFill/>
                    </a:lnT>
                    <a:lnB>
                      <a:noFill/>
                    </a:lnB>
                    <a:lnTlToBr>
                      <a:noFill/>
                    </a:lnTlToBr>
                    <a:lnBlToTr>
                      <a:noFill/>
                    </a:lnBlToTr>
                    <a:solidFill>
                      <a:srgbClr val="E7E7E7"/>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000000"/>
                          </a:solidFill>
                          <a:effectLst/>
                          <a:latin typeface="Tahoma" pitchFamily="34" charset="0"/>
                          <a:ea typeface="MS PGothic" pitchFamily="34" charset="-128"/>
                        </a:rPr>
                        <a:t>0.898</a:t>
                      </a:r>
                      <a:endParaRPr kumimoji="0" lang="en-US" sz="1400" b="0" i="0" u="none" strike="noStrike" cap="none" normalizeH="0" baseline="0" smtClean="0">
                        <a:ln>
                          <a:noFill/>
                        </a:ln>
                        <a:solidFill>
                          <a:srgbClr val="000000"/>
                        </a:solidFill>
                        <a:effectLst/>
                        <a:latin typeface="Calibri" pitchFamily="34" charset="0"/>
                        <a:ea typeface="MS PGothic" pitchFamily="34" charset="-128"/>
                      </a:endParaRPr>
                    </a:p>
                  </a:txBody>
                  <a:tcPr marL="12700" marR="12700" marT="9522" marB="0" anchor="b" horzOverflow="overflow">
                    <a:lnL>
                      <a:noFill/>
                    </a:lnL>
                    <a:lnR>
                      <a:noFill/>
                    </a:lnR>
                    <a:lnT>
                      <a:noFill/>
                    </a:lnT>
                    <a:lnB>
                      <a:noFill/>
                    </a:lnB>
                    <a:lnTlToBr>
                      <a:noFill/>
                    </a:lnTlToBr>
                    <a:lnBlToTr>
                      <a:noFill/>
                    </a:lnBlToTr>
                    <a:solidFill>
                      <a:srgbClr val="E7E7E7"/>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000000"/>
                          </a:solidFill>
                          <a:effectLst/>
                          <a:latin typeface="Tahoma" pitchFamily="34" charset="0"/>
                          <a:ea typeface="MS PGothic" pitchFamily="34" charset="-128"/>
                        </a:rPr>
                        <a:t>0.896</a:t>
                      </a:r>
                      <a:endParaRPr kumimoji="0" lang="en-US" sz="1400" b="0" i="0" u="none" strike="noStrike" cap="none" normalizeH="0" baseline="0" smtClean="0">
                        <a:ln>
                          <a:noFill/>
                        </a:ln>
                        <a:solidFill>
                          <a:srgbClr val="000000"/>
                        </a:solidFill>
                        <a:effectLst/>
                        <a:latin typeface="Calibri" pitchFamily="34" charset="0"/>
                        <a:ea typeface="MS PGothic" pitchFamily="34" charset="-128"/>
                      </a:endParaRPr>
                    </a:p>
                  </a:txBody>
                  <a:tcPr marL="12700" marR="12700" marT="9522" marB="0" anchor="b" horzOverflow="overflow">
                    <a:lnL>
                      <a:noFill/>
                    </a:lnL>
                    <a:lnR>
                      <a:noFill/>
                    </a:lnR>
                    <a:lnT>
                      <a:noFill/>
                    </a:lnT>
                    <a:lnB>
                      <a:noFill/>
                    </a:lnB>
                    <a:lnTlToBr>
                      <a:noFill/>
                    </a:lnTlToBr>
                    <a:lnBlToTr>
                      <a:noFill/>
                    </a:lnBlToTr>
                    <a:solidFill>
                      <a:srgbClr val="E7E7E7"/>
                    </a:solidFill>
                  </a:tcPr>
                </a:tc>
              </a:tr>
              <a:tr h="227426">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000000"/>
                          </a:solidFill>
                          <a:effectLst/>
                          <a:latin typeface="Tahoma" pitchFamily="34" charset="0"/>
                          <a:ea typeface="MS PGothic" pitchFamily="34" charset="-128"/>
                        </a:rPr>
                        <a:t>5</a:t>
                      </a:r>
                      <a:endParaRPr kumimoji="0" lang="en-US" sz="1400" b="0" i="0" u="none" strike="noStrike" cap="none" normalizeH="0" baseline="0" smtClean="0">
                        <a:ln>
                          <a:noFill/>
                        </a:ln>
                        <a:solidFill>
                          <a:srgbClr val="000000"/>
                        </a:solidFill>
                        <a:effectLst/>
                        <a:latin typeface="Calibri" pitchFamily="34" charset="0"/>
                        <a:ea typeface="MS PGothic" pitchFamily="34" charset="-128"/>
                      </a:endParaRPr>
                    </a:p>
                  </a:txBody>
                  <a:tcPr marL="12700" marR="12700" marT="9522" marB="0" anchor="b" horzOverflow="overflow">
                    <a:lnL>
                      <a:noFill/>
                    </a:lnL>
                    <a:lnR w="12700" cap="flat" cmpd="sng" algn="ctr">
                      <a:solidFill>
                        <a:srgbClr val="000000"/>
                      </a:solidFill>
                      <a:prstDash val="solid"/>
                      <a:round/>
                      <a:headEnd type="none" w="med" len="med"/>
                      <a:tailEnd type="none" w="med" len="med"/>
                    </a:lnR>
                    <a:lnT>
                      <a:noFill/>
                    </a:lnT>
                    <a:lnB>
                      <a:noFill/>
                    </a:lnB>
                    <a:lnTlToBr>
                      <a:noFill/>
                    </a:lnTlToBr>
                    <a:lnBlToTr>
                      <a:noFill/>
                    </a:lnBlToTr>
                    <a:solidFill>
                      <a:schemeClr val="bg1"/>
                    </a:solid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000000"/>
                          </a:solidFill>
                          <a:effectLst/>
                          <a:latin typeface="Tahoma" pitchFamily="34" charset="0"/>
                          <a:ea typeface="MS PGothic" pitchFamily="34" charset="-128"/>
                        </a:rPr>
                        <a:t>HITS gGmbH</a:t>
                      </a:r>
                      <a:endParaRPr kumimoji="0" lang="en-US" sz="1400" b="0" i="0" u="none" strike="noStrike" cap="none" normalizeH="0" baseline="0" smtClean="0">
                        <a:ln>
                          <a:noFill/>
                        </a:ln>
                        <a:solidFill>
                          <a:srgbClr val="000000"/>
                        </a:solidFill>
                        <a:effectLst/>
                        <a:latin typeface="Arial" pitchFamily="34" charset="0"/>
                        <a:ea typeface="MS PGothic" pitchFamily="34" charset="-128"/>
                      </a:endParaRPr>
                    </a:p>
                  </a:txBody>
                  <a:tcPr marL="12700" marR="12700" marT="9522"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a:noFill/>
                    </a:lnTlToBr>
                    <a:lnBlToTr>
                      <a:noFill/>
                    </a:lnBlToTr>
                    <a:solidFill>
                      <a:srgbClr val="FF6600"/>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000000"/>
                          </a:solidFill>
                          <a:effectLst/>
                          <a:latin typeface="Tahoma" pitchFamily="34" charset="0"/>
                          <a:ea typeface="MS PGothic" pitchFamily="34" charset="-128"/>
                        </a:rPr>
                        <a:t>0.882</a:t>
                      </a:r>
                      <a:endParaRPr kumimoji="0" lang="en-US" sz="1400" b="0" i="0" u="none" strike="noStrike" cap="none" normalizeH="0" baseline="0" smtClean="0">
                        <a:ln>
                          <a:noFill/>
                        </a:ln>
                        <a:solidFill>
                          <a:srgbClr val="000000"/>
                        </a:solidFill>
                        <a:effectLst/>
                        <a:latin typeface="Calibri" pitchFamily="34" charset="0"/>
                        <a:ea typeface="MS PGothic" pitchFamily="34" charset="-128"/>
                      </a:endParaRPr>
                    </a:p>
                  </a:txBody>
                  <a:tcPr marL="12700" marR="12700" marT="9522" marB="0" anchor="b" horzOverflow="overflow">
                    <a:lnL w="12700" cap="flat" cmpd="sng" algn="ctr">
                      <a:solidFill>
                        <a:srgbClr val="000000"/>
                      </a:solidFill>
                      <a:prstDash val="solid"/>
                      <a:round/>
                      <a:headEnd type="none" w="med" len="med"/>
                      <a:tailEnd type="none" w="med" len="med"/>
                    </a:lnL>
                    <a:lnR>
                      <a:noFill/>
                    </a:lnR>
                    <a:lnT>
                      <a:noFill/>
                    </a:lnT>
                    <a:lnB>
                      <a:noFill/>
                    </a:lnB>
                    <a:lnTlToBr>
                      <a:noFill/>
                    </a:lnTlToBr>
                    <a:lnBlToTr>
                      <a:noFill/>
                    </a:lnBlToTr>
                    <a:solidFill>
                      <a:schemeClr val="bg1"/>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000000"/>
                          </a:solidFill>
                          <a:effectLst/>
                          <a:latin typeface="Tahoma" pitchFamily="34" charset="0"/>
                          <a:ea typeface="MS PGothic" pitchFamily="34" charset="-128"/>
                        </a:rPr>
                        <a:t>0.894</a:t>
                      </a:r>
                      <a:endParaRPr kumimoji="0" lang="en-US" sz="1400" b="0" i="0" u="none" strike="noStrike" cap="none" normalizeH="0" baseline="0" smtClean="0">
                        <a:ln>
                          <a:noFill/>
                        </a:ln>
                        <a:solidFill>
                          <a:srgbClr val="000000"/>
                        </a:solidFill>
                        <a:effectLst/>
                        <a:latin typeface="Calibri" pitchFamily="34" charset="0"/>
                        <a:ea typeface="MS PGothic" pitchFamily="34" charset="-128"/>
                      </a:endParaRPr>
                    </a:p>
                  </a:txBody>
                  <a:tcPr marL="12700" marR="12700" marT="9522" marB="0" anchor="b" horzOverflow="overflow">
                    <a:lnL>
                      <a:noFill/>
                    </a:lnL>
                    <a:lnR>
                      <a:noFill/>
                    </a:lnR>
                    <a:lnT>
                      <a:noFill/>
                    </a:lnT>
                    <a:lnB>
                      <a:noFill/>
                    </a:lnB>
                    <a:lnTlToBr>
                      <a:noFill/>
                    </a:lnTlToBr>
                    <a:lnBlToTr>
                      <a:noFill/>
                    </a:lnBlToTr>
                    <a:solidFill>
                      <a:schemeClr val="bg1"/>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000000"/>
                          </a:solidFill>
                          <a:effectLst/>
                          <a:latin typeface="Tahoma" pitchFamily="34" charset="0"/>
                          <a:ea typeface="MS PGothic" pitchFamily="34" charset="-128"/>
                        </a:rPr>
                        <a:t>0.888</a:t>
                      </a:r>
                      <a:endParaRPr kumimoji="0" lang="en-US" sz="1400" b="0" i="0" u="none" strike="noStrike" cap="none" normalizeH="0" baseline="0" smtClean="0">
                        <a:ln>
                          <a:noFill/>
                        </a:ln>
                        <a:solidFill>
                          <a:srgbClr val="000000"/>
                        </a:solidFill>
                        <a:effectLst/>
                        <a:latin typeface="Calibri" pitchFamily="34" charset="0"/>
                        <a:ea typeface="MS PGothic" pitchFamily="34" charset="-128"/>
                      </a:endParaRPr>
                    </a:p>
                  </a:txBody>
                  <a:tcPr marL="12700" marR="12700" marT="9522" marB="0" anchor="b" horzOverflow="overflow">
                    <a:lnL>
                      <a:noFill/>
                    </a:lnL>
                    <a:lnR>
                      <a:noFill/>
                    </a:lnR>
                    <a:lnT>
                      <a:noFill/>
                    </a:lnT>
                    <a:lnB>
                      <a:noFill/>
                    </a:lnB>
                    <a:lnTlToBr>
                      <a:noFill/>
                    </a:lnTlToBr>
                    <a:lnBlToTr>
                      <a:noFill/>
                    </a:lnBlToTr>
                    <a:solidFill>
                      <a:schemeClr val="bg1"/>
                    </a:solidFill>
                  </a:tcPr>
                </a:tc>
              </a:tr>
              <a:tr h="227426">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000000"/>
                          </a:solidFill>
                          <a:effectLst/>
                          <a:latin typeface="Tahoma" pitchFamily="34" charset="0"/>
                          <a:ea typeface="MS PGothic" pitchFamily="34" charset="-128"/>
                        </a:rPr>
                        <a:t>6</a:t>
                      </a:r>
                      <a:endParaRPr kumimoji="0" lang="en-US" sz="1400" b="0" i="0" u="none" strike="noStrike" cap="none" normalizeH="0" baseline="0" smtClean="0">
                        <a:ln>
                          <a:noFill/>
                        </a:ln>
                        <a:solidFill>
                          <a:srgbClr val="000000"/>
                        </a:solidFill>
                        <a:effectLst/>
                        <a:latin typeface="Calibri" pitchFamily="34" charset="0"/>
                        <a:ea typeface="MS PGothic" pitchFamily="34" charset="-128"/>
                      </a:endParaRPr>
                    </a:p>
                  </a:txBody>
                  <a:tcPr marL="12700" marR="12700" marT="9522" marB="0" anchor="b" horzOverflow="overflow">
                    <a:lnL>
                      <a:noFill/>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E7E7E7"/>
                    </a:solid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000000"/>
                          </a:solidFill>
                          <a:effectLst/>
                          <a:latin typeface="Tahoma" pitchFamily="34" charset="0"/>
                          <a:ea typeface="MS PGothic" pitchFamily="34" charset="-128"/>
                        </a:rPr>
                        <a:t>Brandeis Univ.</a:t>
                      </a:r>
                      <a:endParaRPr kumimoji="0" lang="en-US" sz="1400" b="0" i="0" u="none" strike="noStrike" cap="none" normalizeH="0" baseline="0" smtClean="0">
                        <a:ln>
                          <a:noFill/>
                        </a:ln>
                        <a:solidFill>
                          <a:srgbClr val="000000"/>
                        </a:solidFill>
                        <a:effectLst/>
                        <a:latin typeface="Calibri" pitchFamily="34" charset="0"/>
                        <a:ea typeface="MS PGothic" pitchFamily="34" charset="-128"/>
                      </a:endParaRPr>
                    </a:p>
                  </a:txBody>
                  <a:tcPr marL="12700" marR="12700" marT="9522"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6600"/>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000000"/>
                          </a:solidFill>
                          <a:effectLst/>
                          <a:latin typeface="Tahoma" pitchFamily="34" charset="0"/>
                          <a:ea typeface="MS PGothic" pitchFamily="34" charset="-128"/>
                        </a:rPr>
                        <a:t>0.857</a:t>
                      </a:r>
                      <a:endParaRPr kumimoji="0" lang="en-US" sz="1400" b="0" i="0" u="none" strike="noStrike" cap="none" normalizeH="0" baseline="0" smtClean="0">
                        <a:ln>
                          <a:noFill/>
                        </a:ln>
                        <a:solidFill>
                          <a:srgbClr val="000000"/>
                        </a:solidFill>
                        <a:effectLst/>
                        <a:latin typeface="Calibri" pitchFamily="34" charset="0"/>
                        <a:ea typeface="MS PGothic" pitchFamily="34" charset="-128"/>
                      </a:endParaRPr>
                    </a:p>
                  </a:txBody>
                  <a:tcPr marL="12700" marR="12700" marT="9522" marB="0" anchor="b" horzOverflow="overflow">
                    <a:lnL w="12700" cap="flat" cmpd="sng" algn="ctr">
                      <a:solidFill>
                        <a:srgbClr val="000000"/>
                      </a:solidFill>
                      <a:prstDash val="solid"/>
                      <a:round/>
                      <a:headEnd type="none" w="med" len="med"/>
                      <a:tailEnd type="none" w="med" len="med"/>
                    </a:lnL>
                    <a:lnR>
                      <a:noFill/>
                    </a:lnR>
                    <a:lnT>
                      <a:noFill/>
                    </a:lnT>
                    <a:lnB>
                      <a:noFill/>
                    </a:lnB>
                    <a:lnTlToBr>
                      <a:noFill/>
                    </a:lnTlToBr>
                    <a:lnBlToTr>
                      <a:noFill/>
                    </a:lnBlToTr>
                    <a:solidFill>
                      <a:srgbClr val="E7E7E7"/>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000000"/>
                          </a:solidFill>
                          <a:effectLst/>
                          <a:latin typeface="Tahoma" pitchFamily="34" charset="0"/>
                          <a:ea typeface="MS PGothic" pitchFamily="34" charset="-128"/>
                        </a:rPr>
                        <a:t>0.915</a:t>
                      </a:r>
                      <a:endParaRPr kumimoji="0" lang="en-US" sz="1400" b="0" i="0" u="none" strike="noStrike" cap="none" normalizeH="0" baseline="0" smtClean="0">
                        <a:ln>
                          <a:noFill/>
                        </a:ln>
                        <a:solidFill>
                          <a:srgbClr val="000000"/>
                        </a:solidFill>
                        <a:effectLst/>
                        <a:latin typeface="Calibri" pitchFamily="34" charset="0"/>
                        <a:ea typeface="MS PGothic" pitchFamily="34" charset="-128"/>
                      </a:endParaRPr>
                    </a:p>
                  </a:txBody>
                  <a:tcPr marL="12700" marR="12700" marT="9522" marB="0" anchor="b" horzOverflow="overflow">
                    <a:lnL>
                      <a:noFill/>
                    </a:lnL>
                    <a:lnR>
                      <a:noFill/>
                    </a:lnR>
                    <a:lnT>
                      <a:noFill/>
                    </a:lnT>
                    <a:lnB>
                      <a:noFill/>
                    </a:lnB>
                    <a:lnTlToBr>
                      <a:noFill/>
                    </a:lnTlToBr>
                    <a:lnBlToTr>
                      <a:noFill/>
                    </a:lnBlToTr>
                    <a:solidFill>
                      <a:srgbClr val="E7E7E7"/>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000000"/>
                          </a:solidFill>
                          <a:effectLst/>
                          <a:latin typeface="Tahoma" pitchFamily="34" charset="0"/>
                          <a:ea typeface="MS PGothic" pitchFamily="34" charset="-128"/>
                        </a:rPr>
                        <a:t>0.883</a:t>
                      </a:r>
                      <a:endParaRPr kumimoji="0" lang="en-US" sz="1400" b="0" i="0" u="none" strike="noStrike" cap="none" normalizeH="0" baseline="0" smtClean="0">
                        <a:ln>
                          <a:noFill/>
                        </a:ln>
                        <a:solidFill>
                          <a:srgbClr val="000000"/>
                        </a:solidFill>
                        <a:effectLst/>
                        <a:latin typeface="Calibri" pitchFamily="34" charset="0"/>
                        <a:ea typeface="MS PGothic" pitchFamily="34" charset="-128"/>
                      </a:endParaRPr>
                    </a:p>
                  </a:txBody>
                  <a:tcPr marL="12700" marR="12700" marT="9522" marB="0" anchor="b" horzOverflow="overflow">
                    <a:lnL>
                      <a:noFill/>
                    </a:lnL>
                    <a:lnR>
                      <a:noFill/>
                    </a:lnR>
                    <a:lnT>
                      <a:noFill/>
                    </a:lnT>
                    <a:lnB>
                      <a:noFill/>
                    </a:lnB>
                    <a:lnTlToBr>
                      <a:noFill/>
                    </a:lnTlToBr>
                    <a:lnBlToTr>
                      <a:noFill/>
                    </a:lnBlToTr>
                    <a:solidFill>
                      <a:srgbClr val="E7E7E7"/>
                    </a:solidFill>
                  </a:tcPr>
                </a:tc>
              </a:tr>
              <a:tr h="489381">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000000"/>
                          </a:solidFill>
                          <a:effectLst/>
                          <a:latin typeface="Tahoma" pitchFamily="34" charset="0"/>
                          <a:ea typeface="MS PGothic" pitchFamily="34" charset="-128"/>
                        </a:rPr>
                        <a:t>7</a:t>
                      </a:r>
                      <a:endParaRPr kumimoji="0" lang="en-US" sz="1400" b="0" i="0" u="none" strike="noStrike" cap="none" normalizeH="0" baseline="0" smtClean="0">
                        <a:ln>
                          <a:noFill/>
                        </a:ln>
                        <a:solidFill>
                          <a:srgbClr val="000000"/>
                        </a:solidFill>
                        <a:effectLst/>
                        <a:latin typeface="Calibri" pitchFamily="34" charset="0"/>
                        <a:ea typeface="MS PGothic" pitchFamily="34" charset="-128"/>
                      </a:endParaRPr>
                    </a:p>
                  </a:txBody>
                  <a:tcPr marL="12700" marR="12700" marT="9522" marB="0" anchor="b" horzOverflow="overflow">
                    <a:lnL>
                      <a:noFill/>
                    </a:lnL>
                    <a:lnR w="12700" cap="flat" cmpd="sng" algn="ctr">
                      <a:solidFill>
                        <a:srgbClr val="000000"/>
                      </a:solidFill>
                      <a:prstDash val="solid"/>
                      <a:round/>
                      <a:headEnd type="none" w="med" len="med"/>
                      <a:tailEnd type="none" w="med" len="med"/>
                    </a:lnR>
                    <a:lnT>
                      <a:noFill/>
                    </a:lnT>
                    <a:lnB>
                      <a:noFill/>
                    </a:lnB>
                    <a:lnTlToBr>
                      <a:noFill/>
                    </a:lnTlToBr>
                    <a:lnBlToTr>
                      <a:noFill/>
                    </a:lnBlToTr>
                    <a:solidFill>
                      <a:schemeClr val="bg1"/>
                    </a:solid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dirty="0" smtClean="0">
                          <a:ln>
                            <a:noFill/>
                          </a:ln>
                          <a:solidFill>
                            <a:srgbClr val="000000"/>
                          </a:solidFill>
                          <a:effectLst/>
                          <a:latin typeface="Tahoma" pitchFamily="34" charset="0"/>
                          <a:ea typeface="MS PGothic" pitchFamily="34" charset="-128"/>
                        </a:rPr>
                        <a:t>Centre for Health Informatics, City Univ.</a:t>
                      </a:r>
                      <a:endParaRPr kumimoji="0" lang="en-US" sz="1400" b="0" i="0" u="none" strike="noStrike" cap="none" normalizeH="0" baseline="0" dirty="0" smtClean="0">
                        <a:ln>
                          <a:noFill/>
                        </a:ln>
                        <a:solidFill>
                          <a:srgbClr val="000000"/>
                        </a:solidFill>
                        <a:effectLst/>
                        <a:latin typeface="Arial" pitchFamily="34" charset="0"/>
                        <a:ea typeface="MS PGothic" pitchFamily="34" charset="-128"/>
                      </a:endParaRPr>
                    </a:p>
                  </a:txBody>
                  <a:tcPr marL="12700" marR="12700" marT="9522"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6600"/>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000000"/>
                          </a:solidFill>
                          <a:effectLst/>
                          <a:latin typeface="Tahoma" pitchFamily="34" charset="0"/>
                          <a:ea typeface="MS PGothic" pitchFamily="34" charset="-128"/>
                        </a:rPr>
                        <a:t>0.895</a:t>
                      </a:r>
                      <a:endParaRPr kumimoji="0" lang="en-US" sz="1400" b="0" i="0" u="none" strike="noStrike" cap="none" normalizeH="0" baseline="0" smtClean="0">
                        <a:ln>
                          <a:noFill/>
                        </a:ln>
                        <a:solidFill>
                          <a:srgbClr val="000000"/>
                        </a:solidFill>
                        <a:effectLst/>
                        <a:latin typeface="Calibri" pitchFamily="34" charset="0"/>
                        <a:ea typeface="MS PGothic" pitchFamily="34" charset="-128"/>
                      </a:endParaRPr>
                    </a:p>
                  </a:txBody>
                  <a:tcPr marL="12700" marR="12700" marT="9522" marB="0" anchor="b" horzOverflow="overflow">
                    <a:lnL w="12700" cap="flat" cmpd="sng" algn="ctr">
                      <a:solidFill>
                        <a:srgbClr val="000000"/>
                      </a:solidFill>
                      <a:prstDash val="solid"/>
                      <a:round/>
                      <a:headEnd type="none" w="med" len="med"/>
                      <a:tailEnd type="none" w="med" len="med"/>
                    </a:lnL>
                    <a:lnR>
                      <a:noFill/>
                    </a:lnR>
                    <a:lnT>
                      <a:noFill/>
                    </a:lnT>
                    <a:lnB>
                      <a:noFill/>
                    </a:lnB>
                    <a:lnTlToBr>
                      <a:noFill/>
                    </a:lnTlToBr>
                    <a:lnBlToTr>
                      <a:noFill/>
                    </a:lnBlToTr>
                    <a:solidFill>
                      <a:schemeClr val="bg1"/>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000000"/>
                          </a:solidFill>
                          <a:effectLst/>
                          <a:latin typeface="Tahoma" pitchFamily="34" charset="0"/>
                          <a:ea typeface="MS PGothic" pitchFamily="34" charset="-128"/>
                        </a:rPr>
                        <a:t>0.858</a:t>
                      </a:r>
                      <a:endParaRPr kumimoji="0" lang="en-US" sz="1400" b="0" i="0" u="none" strike="noStrike" cap="none" normalizeH="0" baseline="0" smtClean="0">
                        <a:ln>
                          <a:noFill/>
                        </a:ln>
                        <a:solidFill>
                          <a:srgbClr val="000000"/>
                        </a:solidFill>
                        <a:effectLst/>
                        <a:latin typeface="Calibri" pitchFamily="34" charset="0"/>
                        <a:ea typeface="MS PGothic" pitchFamily="34" charset="-128"/>
                      </a:endParaRPr>
                    </a:p>
                  </a:txBody>
                  <a:tcPr marL="12700" marR="12700" marT="9522" marB="0" anchor="b" horzOverflow="overflow">
                    <a:lnL>
                      <a:noFill/>
                    </a:lnL>
                    <a:lnR>
                      <a:noFill/>
                    </a:lnR>
                    <a:lnT>
                      <a:noFill/>
                    </a:lnT>
                    <a:lnB>
                      <a:noFill/>
                    </a:lnB>
                    <a:lnTlToBr>
                      <a:noFill/>
                    </a:lnTlToBr>
                    <a:lnBlToTr>
                      <a:noFill/>
                    </a:lnBlToTr>
                    <a:solidFill>
                      <a:schemeClr val="bg1"/>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000000"/>
                          </a:solidFill>
                          <a:effectLst/>
                          <a:latin typeface="Tahoma" pitchFamily="34" charset="0"/>
                          <a:ea typeface="MS PGothic" pitchFamily="34" charset="-128"/>
                        </a:rPr>
                        <a:t>0.875</a:t>
                      </a:r>
                      <a:endParaRPr kumimoji="0" lang="en-US" sz="1400" b="0" i="0" u="none" strike="noStrike" cap="none" normalizeH="0" baseline="0" smtClean="0">
                        <a:ln>
                          <a:noFill/>
                        </a:ln>
                        <a:solidFill>
                          <a:srgbClr val="000000"/>
                        </a:solidFill>
                        <a:effectLst/>
                        <a:latin typeface="Calibri" pitchFamily="34" charset="0"/>
                        <a:ea typeface="MS PGothic" pitchFamily="34" charset="-128"/>
                      </a:endParaRPr>
                    </a:p>
                  </a:txBody>
                  <a:tcPr marL="12700" marR="12700" marT="9522" marB="0" anchor="b" horzOverflow="overflow">
                    <a:lnL>
                      <a:noFill/>
                    </a:lnL>
                    <a:lnR>
                      <a:noFill/>
                    </a:lnR>
                    <a:lnT>
                      <a:noFill/>
                    </a:lnT>
                    <a:lnB>
                      <a:noFill/>
                    </a:lnB>
                    <a:lnTlToBr>
                      <a:noFill/>
                    </a:lnTlToBr>
                    <a:lnBlToTr>
                      <a:noFill/>
                    </a:lnBlToTr>
                    <a:solidFill>
                      <a:schemeClr val="bg1"/>
                    </a:solidFill>
                  </a:tcPr>
                </a:tc>
              </a:tr>
              <a:tr h="421031">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000000"/>
                          </a:solidFill>
                          <a:effectLst/>
                          <a:latin typeface="Tahoma" pitchFamily="34" charset="0"/>
                          <a:ea typeface="MS PGothic" pitchFamily="34" charset="-128"/>
                        </a:rPr>
                        <a:t>8</a:t>
                      </a:r>
                      <a:endParaRPr kumimoji="0" lang="en-US" sz="1400" b="0" i="0" u="none" strike="noStrike" cap="none" normalizeH="0" baseline="0" smtClean="0">
                        <a:ln>
                          <a:noFill/>
                        </a:ln>
                        <a:solidFill>
                          <a:srgbClr val="000000"/>
                        </a:solidFill>
                        <a:effectLst/>
                        <a:latin typeface="Calibri" pitchFamily="34" charset="0"/>
                        <a:ea typeface="MS PGothic" pitchFamily="34" charset="-128"/>
                      </a:endParaRPr>
                    </a:p>
                  </a:txBody>
                  <a:tcPr marL="12700" marR="12700" marT="9522" marB="0" anchor="b" horzOverflow="overflow">
                    <a:lnL>
                      <a:noFill/>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E7E7E7"/>
                    </a:solid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000000"/>
                          </a:solidFill>
                          <a:effectLst/>
                          <a:latin typeface="Tahoma" pitchFamily="34" charset="0"/>
                          <a:ea typeface="MS PGothic" pitchFamily="34" charset="-128"/>
                        </a:rPr>
                        <a:t>Univ. of Illinois at Urbana-Champagne</a:t>
                      </a:r>
                      <a:endParaRPr kumimoji="0" lang="en-US" sz="1400" b="0" i="0" u="none" strike="noStrike" cap="none" normalizeH="0" baseline="0" smtClean="0">
                        <a:ln>
                          <a:noFill/>
                        </a:ln>
                        <a:solidFill>
                          <a:srgbClr val="000000"/>
                        </a:solidFill>
                        <a:effectLst/>
                        <a:latin typeface="Arial" pitchFamily="34" charset="0"/>
                        <a:ea typeface="MS PGothic" pitchFamily="34" charset="-128"/>
                      </a:endParaRPr>
                    </a:p>
                  </a:txBody>
                  <a:tcPr marL="12700" marR="12700" marT="9522"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lnTlToBr>
                      <a:noFill/>
                    </a:lnTlToBr>
                    <a:lnBlToTr>
                      <a:noFill/>
                    </a:lnBlToTr>
                    <a:solidFill>
                      <a:srgbClr val="FF6600"/>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000000"/>
                          </a:solidFill>
                          <a:effectLst/>
                          <a:latin typeface="Tahoma" pitchFamily="34" charset="0"/>
                          <a:ea typeface="MS PGothic" pitchFamily="34" charset="-128"/>
                        </a:rPr>
                        <a:t>0.901</a:t>
                      </a:r>
                      <a:endParaRPr kumimoji="0" lang="en-US" sz="1400" b="0" i="0" u="none" strike="noStrike" cap="none" normalizeH="0" baseline="0" smtClean="0">
                        <a:ln>
                          <a:noFill/>
                        </a:ln>
                        <a:solidFill>
                          <a:srgbClr val="000000"/>
                        </a:solidFill>
                        <a:effectLst/>
                        <a:latin typeface="Calibri" pitchFamily="34" charset="0"/>
                        <a:ea typeface="MS PGothic" pitchFamily="34" charset="-128"/>
                      </a:endParaRPr>
                    </a:p>
                  </a:txBody>
                  <a:tcPr marL="12700" marR="12700" marT="9522" marB="0" anchor="b" horzOverflow="overflow">
                    <a:lnL w="12700" cap="flat" cmpd="sng" algn="ctr">
                      <a:solidFill>
                        <a:srgbClr val="000000"/>
                      </a:solidFill>
                      <a:prstDash val="solid"/>
                      <a:round/>
                      <a:headEnd type="none" w="med" len="med"/>
                      <a:tailEnd type="none" w="med" len="med"/>
                    </a:lnL>
                    <a:lnR>
                      <a:noFill/>
                    </a:lnR>
                    <a:lnT>
                      <a:noFill/>
                    </a:lnT>
                    <a:lnB>
                      <a:noFill/>
                    </a:lnB>
                    <a:lnTlToBr>
                      <a:noFill/>
                    </a:lnTlToBr>
                    <a:lnBlToTr>
                      <a:noFill/>
                    </a:lnBlToTr>
                    <a:solidFill>
                      <a:srgbClr val="E7E7E7"/>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000000"/>
                          </a:solidFill>
                          <a:effectLst/>
                          <a:latin typeface="Tahoma" pitchFamily="34" charset="0"/>
                          <a:ea typeface="MS PGothic" pitchFamily="34" charset="-128"/>
                        </a:rPr>
                        <a:t>0.830</a:t>
                      </a:r>
                      <a:endParaRPr kumimoji="0" lang="en-US" sz="1400" b="0" i="0" u="none" strike="noStrike" cap="none" normalizeH="0" baseline="0" smtClean="0">
                        <a:ln>
                          <a:noFill/>
                        </a:ln>
                        <a:solidFill>
                          <a:srgbClr val="000000"/>
                        </a:solidFill>
                        <a:effectLst/>
                        <a:latin typeface="Calibri" pitchFamily="34" charset="0"/>
                        <a:ea typeface="MS PGothic" pitchFamily="34" charset="-128"/>
                      </a:endParaRPr>
                    </a:p>
                  </a:txBody>
                  <a:tcPr marL="12700" marR="12700" marT="9522" marB="0" anchor="b" horzOverflow="overflow">
                    <a:lnL>
                      <a:noFill/>
                    </a:lnL>
                    <a:lnR>
                      <a:noFill/>
                    </a:lnR>
                    <a:lnT>
                      <a:noFill/>
                    </a:lnT>
                    <a:lnB>
                      <a:noFill/>
                    </a:lnB>
                    <a:lnTlToBr>
                      <a:noFill/>
                    </a:lnTlToBr>
                    <a:lnBlToTr>
                      <a:noFill/>
                    </a:lnBlToTr>
                    <a:solidFill>
                      <a:srgbClr val="E7E7E7"/>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000000"/>
                          </a:solidFill>
                          <a:effectLst/>
                          <a:latin typeface="Tahoma" pitchFamily="34" charset="0"/>
                          <a:ea typeface="MS PGothic" pitchFamily="34" charset="-128"/>
                        </a:rPr>
                        <a:t>0.861</a:t>
                      </a:r>
                      <a:endParaRPr kumimoji="0" lang="en-US" sz="1400" b="0" i="0" u="none" strike="noStrike" cap="none" normalizeH="0" baseline="0" smtClean="0">
                        <a:ln>
                          <a:noFill/>
                        </a:ln>
                        <a:solidFill>
                          <a:srgbClr val="000000"/>
                        </a:solidFill>
                        <a:effectLst/>
                        <a:latin typeface="Calibri" pitchFamily="34" charset="0"/>
                        <a:ea typeface="MS PGothic" pitchFamily="34" charset="-128"/>
                      </a:endParaRPr>
                    </a:p>
                  </a:txBody>
                  <a:tcPr marL="12700" marR="12700" marT="9522" marB="0" anchor="b" horzOverflow="overflow">
                    <a:lnL>
                      <a:noFill/>
                    </a:lnL>
                    <a:lnR>
                      <a:noFill/>
                    </a:lnR>
                    <a:lnT>
                      <a:noFill/>
                    </a:lnT>
                    <a:lnB>
                      <a:noFill/>
                    </a:lnB>
                    <a:lnTlToBr>
                      <a:noFill/>
                    </a:lnTlToBr>
                    <a:lnBlToTr>
                      <a:noFill/>
                    </a:lnBlToTr>
                    <a:solidFill>
                      <a:srgbClr val="E7E7E7"/>
                    </a:solidFill>
                  </a:tcPr>
                </a:tc>
              </a:tr>
              <a:tr h="227426">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000000"/>
                          </a:solidFill>
                          <a:effectLst/>
                          <a:latin typeface="Tahoma" pitchFamily="34" charset="0"/>
                          <a:ea typeface="MS PGothic" pitchFamily="34" charset="-128"/>
                        </a:rPr>
                        <a:t>9</a:t>
                      </a:r>
                      <a:endParaRPr kumimoji="0" lang="en-US" sz="1400" b="0" i="0" u="none" strike="noStrike" cap="none" normalizeH="0" baseline="0" smtClean="0">
                        <a:ln>
                          <a:noFill/>
                        </a:ln>
                        <a:solidFill>
                          <a:srgbClr val="000000"/>
                        </a:solidFill>
                        <a:effectLst/>
                        <a:latin typeface="Calibri" pitchFamily="34" charset="0"/>
                        <a:ea typeface="MS PGothic" pitchFamily="34" charset="-128"/>
                      </a:endParaRPr>
                    </a:p>
                  </a:txBody>
                  <a:tcPr marL="12700" marR="12700" marT="9522" marB="0" anchor="b" horzOverflow="overflow">
                    <a:lnL>
                      <a:noFill/>
                    </a:lnL>
                    <a:lnR w="12700" cap="flat" cmpd="sng" algn="ctr">
                      <a:solidFill>
                        <a:srgbClr val="000000"/>
                      </a:solidFill>
                      <a:prstDash val="solid"/>
                      <a:round/>
                      <a:headEnd type="none" w="med" len="med"/>
                      <a:tailEnd type="none" w="med" len="med"/>
                    </a:lnR>
                    <a:lnT>
                      <a:noFill/>
                    </a:lnT>
                    <a:lnB>
                      <a:noFill/>
                    </a:lnB>
                    <a:lnTlToBr>
                      <a:noFill/>
                    </a:lnTlToBr>
                    <a:lnBlToTr>
                      <a:noFill/>
                    </a:lnBlToTr>
                    <a:solidFill>
                      <a:schemeClr val="bg1"/>
                    </a:solid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000000"/>
                          </a:solidFill>
                          <a:effectLst/>
                          <a:latin typeface="Tahoma" pitchFamily="34" charset="0"/>
                          <a:ea typeface="MS PGothic" pitchFamily="34" charset="-128"/>
                        </a:rPr>
                        <a:t>LIMSI-CNRS</a:t>
                      </a:r>
                      <a:endParaRPr kumimoji="0" lang="en-US" sz="1400" b="0" i="0" u="none" strike="noStrike" cap="none" normalizeH="0" baseline="0" smtClean="0">
                        <a:ln>
                          <a:noFill/>
                        </a:ln>
                        <a:solidFill>
                          <a:srgbClr val="000000"/>
                        </a:solidFill>
                        <a:effectLst/>
                        <a:latin typeface="Arial" pitchFamily="34" charset="0"/>
                        <a:ea typeface="MS PGothic" pitchFamily="34" charset="-128"/>
                      </a:endParaRPr>
                    </a:p>
                  </a:txBody>
                  <a:tcPr marL="12700" marR="12700" marT="9522"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a:noFill/>
                    </a:lnTlToBr>
                    <a:lnBlToTr>
                      <a:noFill/>
                    </a:lnBlToTr>
                    <a:solidFill>
                      <a:srgbClr val="008000"/>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000000"/>
                          </a:solidFill>
                          <a:effectLst/>
                          <a:latin typeface="Tahoma" pitchFamily="34" charset="0"/>
                          <a:ea typeface="MS PGothic" pitchFamily="34" charset="-128"/>
                        </a:rPr>
                        <a:t>0.850</a:t>
                      </a:r>
                      <a:endParaRPr kumimoji="0" lang="en-US" sz="1400" b="0" i="0" u="none" strike="noStrike" cap="none" normalizeH="0" baseline="0" smtClean="0">
                        <a:ln>
                          <a:noFill/>
                        </a:ln>
                        <a:solidFill>
                          <a:srgbClr val="000000"/>
                        </a:solidFill>
                        <a:effectLst/>
                        <a:latin typeface="Calibri" pitchFamily="34" charset="0"/>
                        <a:ea typeface="MS PGothic" pitchFamily="34" charset="-128"/>
                      </a:endParaRPr>
                    </a:p>
                  </a:txBody>
                  <a:tcPr marL="12700" marR="12700" marT="9522" marB="0" anchor="b" horzOverflow="overflow">
                    <a:lnL w="12700" cap="flat" cmpd="sng" algn="ctr">
                      <a:solidFill>
                        <a:srgbClr val="000000"/>
                      </a:solidFill>
                      <a:prstDash val="solid"/>
                      <a:round/>
                      <a:headEnd type="none" w="med" len="med"/>
                      <a:tailEnd type="none" w="med" len="med"/>
                    </a:lnL>
                    <a:lnR>
                      <a:noFill/>
                    </a:lnR>
                    <a:lnT>
                      <a:noFill/>
                    </a:lnT>
                    <a:lnB>
                      <a:noFill/>
                    </a:lnB>
                    <a:lnTlToBr>
                      <a:noFill/>
                    </a:lnTlToBr>
                    <a:lnBlToTr>
                      <a:noFill/>
                    </a:lnBlToTr>
                    <a:solidFill>
                      <a:schemeClr val="bg1"/>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000000"/>
                          </a:solidFill>
                          <a:effectLst/>
                          <a:latin typeface="Tahoma" pitchFamily="34" charset="0"/>
                          <a:ea typeface="MS PGothic" pitchFamily="34" charset="-128"/>
                        </a:rPr>
                        <a:t>0.862</a:t>
                      </a:r>
                      <a:endParaRPr kumimoji="0" lang="en-US" sz="1400" b="0" i="0" u="none" strike="noStrike" cap="none" normalizeH="0" baseline="0" smtClean="0">
                        <a:ln>
                          <a:noFill/>
                        </a:ln>
                        <a:solidFill>
                          <a:srgbClr val="000000"/>
                        </a:solidFill>
                        <a:effectLst/>
                        <a:latin typeface="Calibri" pitchFamily="34" charset="0"/>
                        <a:ea typeface="MS PGothic" pitchFamily="34" charset="-128"/>
                      </a:endParaRPr>
                    </a:p>
                  </a:txBody>
                  <a:tcPr marL="12700" marR="12700" marT="9522" marB="0" anchor="b" horzOverflow="overflow">
                    <a:lnL>
                      <a:noFill/>
                    </a:lnL>
                    <a:lnR>
                      <a:noFill/>
                    </a:lnR>
                    <a:lnT>
                      <a:noFill/>
                    </a:lnT>
                    <a:lnB>
                      <a:noFill/>
                    </a:lnB>
                    <a:lnTlToBr>
                      <a:noFill/>
                    </a:lnTlToBr>
                    <a:lnBlToTr>
                      <a:noFill/>
                    </a:lnBlToTr>
                    <a:solidFill>
                      <a:schemeClr val="bg1"/>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000000"/>
                          </a:solidFill>
                          <a:effectLst/>
                          <a:latin typeface="Tahoma" pitchFamily="34" charset="0"/>
                          <a:ea typeface="MS PGothic" pitchFamily="34" charset="-128"/>
                        </a:rPr>
                        <a:t>0.856</a:t>
                      </a:r>
                      <a:endParaRPr kumimoji="0" lang="en-US" sz="1400" b="0" i="0" u="none" strike="noStrike" cap="none" normalizeH="0" baseline="0" smtClean="0">
                        <a:ln>
                          <a:noFill/>
                        </a:ln>
                        <a:solidFill>
                          <a:srgbClr val="000000"/>
                        </a:solidFill>
                        <a:effectLst/>
                        <a:latin typeface="Calibri" pitchFamily="34" charset="0"/>
                        <a:ea typeface="MS PGothic" pitchFamily="34" charset="-128"/>
                      </a:endParaRPr>
                    </a:p>
                  </a:txBody>
                  <a:tcPr marL="12700" marR="12700" marT="9522" marB="0" anchor="b" horzOverflow="overflow">
                    <a:lnL>
                      <a:noFill/>
                    </a:lnL>
                    <a:lnR>
                      <a:noFill/>
                    </a:lnR>
                    <a:lnT>
                      <a:noFill/>
                    </a:lnT>
                    <a:lnB>
                      <a:noFill/>
                    </a:lnB>
                    <a:lnTlToBr>
                      <a:noFill/>
                    </a:lnTlToBr>
                    <a:lnBlToTr>
                      <a:noFill/>
                    </a:lnBlToTr>
                    <a:solidFill>
                      <a:schemeClr val="bg1"/>
                    </a:solidFill>
                  </a:tcPr>
                </a:tc>
              </a:tr>
              <a:tr h="227426">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000000"/>
                          </a:solidFill>
                          <a:effectLst/>
                          <a:latin typeface="Tahoma" pitchFamily="34" charset="0"/>
                          <a:ea typeface="MS PGothic" pitchFamily="34" charset="-128"/>
                        </a:rPr>
                        <a:t>10</a:t>
                      </a:r>
                      <a:endParaRPr kumimoji="0" lang="en-US" sz="1400" b="0" i="0" u="none" strike="noStrike" cap="none" normalizeH="0" baseline="0" smtClean="0">
                        <a:ln>
                          <a:noFill/>
                        </a:ln>
                        <a:solidFill>
                          <a:srgbClr val="000000"/>
                        </a:solidFill>
                        <a:effectLst/>
                        <a:latin typeface="Calibri" pitchFamily="34" charset="0"/>
                        <a:ea typeface="MS PGothic" pitchFamily="34" charset="-128"/>
                      </a:endParaRPr>
                    </a:p>
                  </a:txBody>
                  <a:tcPr marL="12700" marR="12700" marT="9522" marB="0" anchor="b" horzOverflow="overflow">
                    <a:lnL>
                      <a:noFill/>
                    </a:lnL>
                    <a:lnR w="12700" cap="flat" cmpd="sng" algn="ctr">
                      <a:solidFill>
                        <a:srgbClr val="000000"/>
                      </a:solidFill>
                      <a:prstDash val="solid"/>
                      <a:round/>
                      <a:headEnd type="none" w="med" len="med"/>
                      <a:tailEnd type="none" w="med" len="med"/>
                    </a:lnR>
                    <a:lnT>
                      <a:noFill/>
                    </a:lnT>
                    <a:lnB w="25400" cap="flat" cmpd="sng" algn="ctr">
                      <a:solidFill>
                        <a:schemeClr val="tx1"/>
                      </a:solidFill>
                      <a:prstDash val="solid"/>
                      <a:round/>
                      <a:headEnd type="none" w="med" len="med"/>
                      <a:tailEnd type="none" w="med" len="med"/>
                    </a:lnB>
                    <a:lnTlToBr>
                      <a:noFill/>
                    </a:lnTlToBr>
                    <a:lnBlToTr>
                      <a:noFill/>
                    </a:lnBlToTr>
                    <a:solidFill>
                      <a:srgbClr val="E7E7E7"/>
                    </a:solid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000000"/>
                          </a:solidFill>
                          <a:effectLst/>
                          <a:latin typeface="Tahoma" pitchFamily="34" charset="0"/>
                          <a:ea typeface="MS PGothic" pitchFamily="34" charset="-128"/>
                        </a:rPr>
                        <a:t>West Virginia Univ.</a:t>
                      </a:r>
                      <a:endParaRPr kumimoji="0" lang="en-US" sz="1400" b="0" i="0" u="none" strike="noStrike" cap="none" normalizeH="0" baseline="0" smtClean="0">
                        <a:ln>
                          <a:noFill/>
                        </a:ln>
                        <a:solidFill>
                          <a:srgbClr val="000000"/>
                        </a:solidFill>
                        <a:effectLst/>
                        <a:latin typeface="Calibri" pitchFamily="34" charset="0"/>
                        <a:ea typeface="MS PGothic" pitchFamily="34" charset="-128"/>
                      </a:endParaRPr>
                    </a:p>
                  </a:txBody>
                  <a:tcPr marL="12700" marR="12700" marT="9522"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lnTlToBr>
                      <a:noFill/>
                    </a:lnTlToBr>
                    <a:lnBlToTr>
                      <a:noFill/>
                    </a:lnBlToTr>
                    <a:solidFill>
                      <a:srgbClr val="008000"/>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000000"/>
                          </a:solidFill>
                          <a:effectLst/>
                          <a:latin typeface="Tahoma" pitchFamily="34" charset="0"/>
                          <a:ea typeface="MS PGothic" pitchFamily="34" charset="-128"/>
                        </a:rPr>
                        <a:t>0.850</a:t>
                      </a:r>
                      <a:endParaRPr kumimoji="0" lang="en-US" sz="1400" b="0" i="0" u="none" strike="noStrike" cap="none" normalizeH="0" baseline="0" smtClean="0">
                        <a:ln>
                          <a:noFill/>
                        </a:ln>
                        <a:solidFill>
                          <a:srgbClr val="000000"/>
                        </a:solidFill>
                        <a:effectLst/>
                        <a:latin typeface="Calibri" pitchFamily="34" charset="0"/>
                        <a:ea typeface="MS PGothic" pitchFamily="34" charset="-128"/>
                      </a:endParaRPr>
                    </a:p>
                  </a:txBody>
                  <a:tcPr marL="12700" marR="12700" marT="9522" marB="0" anchor="b" horzOverflow="overflow">
                    <a:lnL w="12700" cap="flat" cmpd="sng" algn="ctr">
                      <a:solidFill>
                        <a:srgbClr val="000000"/>
                      </a:solidFill>
                      <a:prstDash val="solid"/>
                      <a:round/>
                      <a:headEnd type="none" w="med" len="med"/>
                      <a:tailEnd type="none" w="med" len="med"/>
                    </a:lnL>
                    <a:lnR>
                      <a:noFill/>
                    </a:lnR>
                    <a:lnT>
                      <a:noFill/>
                    </a:lnT>
                    <a:lnB w="25400" cap="flat" cmpd="sng" algn="ctr">
                      <a:solidFill>
                        <a:schemeClr val="tx1"/>
                      </a:solidFill>
                      <a:prstDash val="solid"/>
                      <a:round/>
                      <a:headEnd type="none" w="med" len="med"/>
                      <a:tailEnd type="none" w="med" len="med"/>
                    </a:lnB>
                    <a:lnTlToBr>
                      <a:noFill/>
                    </a:lnTlToBr>
                    <a:lnBlToTr>
                      <a:noFill/>
                    </a:lnBlToTr>
                    <a:solidFill>
                      <a:srgbClr val="E7E7E7"/>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000000"/>
                          </a:solidFill>
                          <a:effectLst/>
                          <a:latin typeface="Tahoma" pitchFamily="34" charset="0"/>
                          <a:ea typeface="MS PGothic" pitchFamily="34" charset="-128"/>
                        </a:rPr>
                        <a:t>0.846</a:t>
                      </a:r>
                      <a:endParaRPr kumimoji="0" lang="en-US" sz="1400" b="0" i="0" u="none" strike="noStrike" cap="none" normalizeH="0" baseline="0" smtClean="0">
                        <a:ln>
                          <a:noFill/>
                        </a:ln>
                        <a:solidFill>
                          <a:srgbClr val="000000"/>
                        </a:solidFill>
                        <a:effectLst/>
                        <a:latin typeface="Calibri" pitchFamily="34" charset="0"/>
                        <a:ea typeface="MS PGothic" pitchFamily="34" charset="-128"/>
                      </a:endParaRPr>
                    </a:p>
                  </a:txBody>
                  <a:tcPr marL="12700" marR="12700" marT="9522" marB="0" anchor="b" horzOverflow="overflow">
                    <a:lnL>
                      <a:noFill/>
                    </a:lnL>
                    <a:lnR>
                      <a:noFill/>
                    </a:lnR>
                    <a:lnT>
                      <a:noFill/>
                    </a:lnT>
                    <a:lnB w="25400" cap="flat" cmpd="sng" algn="ctr">
                      <a:solidFill>
                        <a:schemeClr val="tx1"/>
                      </a:solidFill>
                      <a:prstDash val="solid"/>
                      <a:round/>
                      <a:headEnd type="none" w="med" len="med"/>
                      <a:tailEnd type="none" w="med" len="med"/>
                    </a:lnB>
                    <a:lnTlToBr>
                      <a:noFill/>
                    </a:lnTlToBr>
                    <a:lnBlToTr>
                      <a:noFill/>
                    </a:lnBlToTr>
                    <a:solidFill>
                      <a:srgbClr val="E7E7E7"/>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dirty="0" smtClean="0">
                          <a:ln>
                            <a:noFill/>
                          </a:ln>
                          <a:solidFill>
                            <a:srgbClr val="000000"/>
                          </a:solidFill>
                          <a:effectLst/>
                          <a:latin typeface="Tahoma" pitchFamily="34" charset="0"/>
                          <a:ea typeface="MS PGothic" pitchFamily="34" charset="-128"/>
                        </a:rPr>
                        <a:t>0.848</a:t>
                      </a:r>
                      <a:endParaRPr kumimoji="0" lang="en-US" sz="1400" b="0" i="0" u="none" strike="noStrike" cap="none" normalizeH="0" baseline="0" dirty="0" smtClean="0">
                        <a:ln>
                          <a:noFill/>
                        </a:ln>
                        <a:solidFill>
                          <a:srgbClr val="000000"/>
                        </a:solidFill>
                        <a:effectLst/>
                        <a:latin typeface="Calibri" pitchFamily="34" charset="0"/>
                        <a:ea typeface="MS PGothic" pitchFamily="34" charset="-128"/>
                      </a:endParaRPr>
                    </a:p>
                  </a:txBody>
                  <a:tcPr marL="12700" marR="12700" marT="9522" marB="0" anchor="b" horzOverflow="overflow">
                    <a:lnL>
                      <a:noFill/>
                    </a:lnL>
                    <a:lnR>
                      <a:noFill/>
                    </a:lnR>
                    <a:lnT>
                      <a:noFill/>
                    </a:lnT>
                    <a:lnB w="25400" cap="flat" cmpd="sng" algn="ctr">
                      <a:solidFill>
                        <a:schemeClr val="tx1"/>
                      </a:solidFill>
                      <a:prstDash val="solid"/>
                      <a:round/>
                      <a:headEnd type="none" w="med" len="med"/>
                      <a:tailEnd type="none" w="med" len="med"/>
                    </a:lnB>
                    <a:lnTlToBr>
                      <a:noFill/>
                    </a:lnTlToBr>
                    <a:lnBlToTr>
                      <a:noFill/>
                    </a:lnBlToTr>
                    <a:solidFill>
                      <a:srgbClr val="E7E7E7"/>
                    </a:solidFill>
                  </a:tcPr>
                </a:tc>
              </a:tr>
            </a:tbl>
          </a:graphicData>
        </a:graphic>
      </p:graphicFrame>
      <p:sp>
        <p:nvSpPr>
          <p:cNvPr id="44104" name="Rectangle 2"/>
          <p:cNvSpPr>
            <a:spLocks noGrp="1" noChangeArrowheads="1"/>
          </p:cNvSpPr>
          <p:nvPr>
            <p:ph type="title"/>
          </p:nvPr>
        </p:nvSpPr>
        <p:spPr>
          <a:xfrm>
            <a:off x="1066800" y="228600"/>
            <a:ext cx="7543800" cy="514350"/>
          </a:xfrm>
        </p:spPr>
        <p:txBody>
          <a:bodyPr/>
          <a:lstStyle/>
          <a:p>
            <a:pPr eaLnBrk="1" hangingPunct="1"/>
            <a:r>
              <a:rPr lang="en-US" altLang="en-US" smtClean="0"/>
              <a:t>Coreference Evaluation</a:t>
            </a:r>
          </a:p>
        </p:txBody>
      </p:sp>
      <p:sp>
        <p:nvSpPr>
          <p:cNvPr id="44105" name="Date Placeholder 5"/>
          <p:cNvSpPr>
            <a:spLocks noGrp="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ts val="575"/>
              </a:spcBef>
              <a:buClr>
                <a:schemeClr val="accent1"/>
              </a:buClr>
              <a:buSzPct val="85000"/>
              <a:buFont typeface="Wingdings 2" pitchFamily="18" charset="2"/>
              <a:buChar char=""/>
              <a:defRPr sz="2600">
                <a:solidFill>
                  <a:schemeClr val="tx1"/>
                </a:solidFill>
                <a:latin typeface="Perpetua" pitchFamily="18" charset="0"/>
              </a:defRPr>
            </a:lvl1pPr>
            <a:lvl2pPr marL="742950" indent="-285750">
              <a:spcBef>
                <a:spcPts val="375"/>
              </a:spcBef>
              <a:buClr>
                <a:schemeClr val="accent2"/>
              </a:buClr>
              <a:buSzPct val="85000"/>
              <a:buFont typeface="Wingdings 2" pitchFamily="18" charset="2"/>
              <a:buChar char=""/>
              <a:defRPr sz="2400">
                <a:solidFill>
                  <a:schemeClr val="tx1"/>
                </a:solidFill>
                <a:latin typeface="Perpetua" pitchFamily="18" charset="0"/>
              </a:defRPr>
            </a:lvl2pPr>
            <a:lvl3pPr marL="1143000" indent="-228600">
              <a:spcBef>
                <a:spcPts val="375"/>
              </a:spcBef>
              <a:buClr>
                <a:srgbClr val="E6B1AB"/>
              </a:buClr>
              <a:buSzPct val="85000"/>
              <a:buFont typeface="Wingdings 2" pitchFamily="18" charset="2"/>
              <a:buChar char=""/>
              <a:defRPr sz="2000">
                <a:solidFill>
                  <a:schemeClr val="tx1"/>
                </a:solidFill>
                <a:latin typeface="Perpetua" pitchFamily="18" charset="0"/>
              </a:defRPr>
            </a:lvl3pPr>
            <a:lvl4pPr marL="1600200" indent="-228600">
              <a:spcBef>
                <a:spcPts val="375"/>
              </a:spcBef>
              <a:buClr>
                <a:srgbClr val="A28E6A"/>
              </a:buClr>
              <a:buSzPct val="80000"/>
              <a:buFont typeface="Wingdings 2" pitchFamily="18" charset="2"/>
              <a:buChar char=""/>
              <a:defRPr sz="2000">
                <a:solidFill>
                  <a:schemeClr val="tx1"/>
                </a:solidFill>
                <a:latin typeface="Perpetua" pitchFamily="18" charset="0"/>
              </a:defRPr>
            </a:lvl4pPr>
            <a:lvl5pPr marL="2057400" indent="-228600">
              <a:spcBef>
                <a:spcPts val="375"/>
              </a:spcBef>
              <a:buClr>
                <a:srgbClr val="A28E6A"/>
              </a:buClr>
              <a:buChar char="o"/>
              <a:defRPr sz="2000">
                <a:solidFill>
                  <a:schemeClr val="tx1"/>
                </a:solidFill>
                <a:latin typeface="Perpetua" pitchFamily="18" charset="0"/>
              </a:defRPr>
            </a:lvl5pPr>
            <a:lvl6pPr marL="2514600" indent="-228600" eaLnBrk="0" fontAlgn="base" hangingPunct="0">
              <a:spcBef>
                <a:spcPts val="375"/>
              </a:spcBef>
              <a:spcAft>
                <a:spcPct val="0"/>
              </a:spcAft>
              <a:buClr>
                <a:srgbClr val="A28E6A"/>
              </a:buClr>
              <a:buChar char="o"/>
              <a:defRPr sz="2000">
                <a:solidFill>
                  <a:schemeClr val="tx1"/>
                </a:solidFill>
                <a:latin typeface="Perpetua" pitchFamily="18" charset="0"/>
              </a:defRPr>
            </a:lvl6pPr>
            <a:lvl7pPr marL="2971800" indent="-228600" eaLnBrk="0" fontAlgn="base" hangingPunct="0">
              <a:spcBef>
                <a:spcPts val="375"/>
              </a:spcBef>
              <a:spcAft>
                <a:spcPct val="0"/>
              </a:spcAft>
              <a:buClr>
                <a:srgbClr val="A28E6A"/>
              </a:buClr>
              <a:buChar char="o"/>
              <a:defRPr sz="2000">
                <a:solidFill>
                  <a:schemeClr val="tx1"/>
                </a:solidFill>
                <a:latin typeface="Perpetua" pitchFamily="18" charset="0"/>
              </a:defRPr>
            </a:lvl7pPr>
            <a:lvl8pPr marL="3429000" indent="-228600" eaLnBrk="0" fontAlgn="base" hangingPunct="0">
              <a:spcBef>
                <a:spcPts val="375"/>
              </a:spcBef>
              <a:spcAft>
                <a:spcPct val="0"/>
              </a:spcAft>
              <a:buClr>
                <a:srgbClr val="A28E6A"/>
              </a:buClr>
              <a:buChar char="o"/>
              <a:defRPr sz="2000">
                <a:solidFill>
                  <a:schemeClr val="tx1"/>
                </a:solidFill>
                <a:latin typeface="Perpetua" pitchFamily="18" charset="0"/>
              </a:defRPr>
            </a:lvl8pPr>
            <a:lvl9pPr marL="3886200" indent="-228600" eaLnBrk="0" fontAlgn="base" hangingPunct="0">
              <a:spcBef>
                <a:spcPts val="375"/>
              </a:spcBef>
              <a:spcAft>
                <a:spcPct val="0"/>
              </a:spcAft>
              <a:buClr>
                <a:srgbClr val="A28E6A"/>
              </a:buClr>
              <a:buChar char="o"/>
              <a:defRPr sz="2000">
                <a:solidFill>
                  <a:schemeClr val="tx1"/>
                </a:solidFill>
                <a:latin typeface="Perpetua" pitchFamily="18" charset="0"/>
              </a:defRPr>
            </a:lvl9pPr>
          </a:lstStyle>
          <a:p>
            <a:pPr>
              <a:spcBef>
                <a:spcPct val="0"/>
              </a:spcBef>
              <a:buClrTx/>
              <a:buSzTx/>
              <a:buFontTx/>
              <a:buNone/>
            </a:pPr>
            <a:fld id="{EF7ADC67-8302-4BC0-9736-B98ACB98CD22}" type="datetime1">
              <a:rPr lang="en-US" altLang="en-US" sz="1400" smtClean="0">
                <a:solidFill>
                  <a:schemeClr val="tx2"/>
                </a:solidFill>
                <a:latin typeface="Arial" pitchFamily="34" charset="0"/>
              </a:rPr>
              <a:pPr>
                <a:spcBef>
                  <a:spcPct val="0"/>
                </a:spcBef>
                <a:buClrTx/>
                <a:buSzTx/>
                <a:buFontTx/>
                <a:buNone/>
              </a:pPr>
              <a:t>8/8/2016</a:t>
            </a:fld>
            <a:endParaRPr lang="en-US" altLang="en-US" sz="1400" smtClean="0">
              <a:solidFill>
                <a:schemeClr val="tx2"/>
              </a:solidFill>
              <a:latin typeface="Arial" pitchFamily="34" charset="0"/>
            </a:endParaRPr>
          </a:p>
        </p:txBody>
      </p:sp>
    </p:spTree>
    <p:extLst>
      <p:ext uri="{BB962C8B-B14F-4D97-AF65-F5344CB8AC3E}">
        <p14:creationId xmlns:p14="http://schemas.microsoft.com/office/powerpoint/2010/main" val="34017802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71"/>
        <p:cNvGrpSpPr/>
        <p:nvPr/>
      </p:nvGrpSpPr>
      <p:grpSpPr>
        <a:xfrm>
          <a:off x="0" y="0"/>
          <a:ext cx="0" cy="0"/>
          <a:chOff x="0" y="0"/>
          <a:chExt cx="0" cy="0"/>
        </a:xfrm>
      </p:grpSpPr>
      <p:sp>
        <p:nvSpPr>
          <p:cNvPr id="72" name="Shape 72"/>
          <p:cNvSpPr txBox="1">
            <a:spLocks noGrp="1"/>
          </p:cNvSpPr>
          <p:nvPr>
            <p:ph type="title"/>
          </p:nvPr>
        </p:nvSpPr>
        <p:spPr>
          <a:xfrm>
            <a:off x="311700" y="445025"/>
            <a:ext cx="8520600" cy="572700"/>
          </a:xfrm>
          <a:prstGeom prst="rect">
            <a:avLst/>
          </a:prstGeom>
        </p:spPr>
        <p:txBody>
          <a:bodyPr lIns="91425" tIns="91425" rIns="91425" bIns="91425" anchor="t" anchorCtr="0">
            <a:noAutofit/>
          </a:bodyPr>
          <a:lstStyle/>
          <a:p>
            <a:pPr lvl="0">
              <a:spcBef>
                <a:spcPts val="0"/>
              </a:spcBef>
              <a:buNone/>
            </a:pPr>
            <a:r>
              <a:rPr lang="en"/>
              <a:t>Lexical Semantics</a:t>
            </a:r>
          </a:p>
        </p:txBody>
      </p:sp>
      <p:sp>
        <p:nvSpPr>
          <p:cNvPr id="73" name="Shape 73"/>
          <p:cNvSpPr txBox="1">
            <a:spLocks noGrp="1"/>
          </p:cNvSpPr>
          <p:nvPr>
            <p:ph type="body" idx="1"/>
          </p:nvPr>
        </p:nvSpPr>
        <p:spPr>
          <a:xfrm>
            <a:off x="311700" y="1152475"/>
            <a:ext cx="8520600" cy="3416400"/>
          </a:xfrm>
          <a:prstGeom prst="rect">
            <a:avLst/>
          </a:prstGeom>
        </p:spPr>
        <p:txBody>
          <a:bodyPr lIns="91425" tIns="91425" rIns="91425" bIns="91425" anchor="t" anchorCtr="0">
            <a:noAutofit/>
          </a:bodyPr>
          <a:lstStyle/>
          <a:p>
            <a:pPr marL="457200" lvl="0" indent="-228600" rtl="0">
              <a:lnSpc>
                <a:spcPct val="100000"/>
              </a:lnSpc>
              <a:spcBef>
                <a:spcPts val="0"/>
              </a:spcBef>
              <a:spcAft>
                <a:spcPts val="600"/>
              </a:spcAft>
            </a:pPr>
            <a:r>
              <a:rPr lang="en" dirty="0"/>
              <a:t>The meaning of lexical units</a:t>
            </a:r>
          </a:p>
          <a:p>
            <a:pPr marL="914400" lvl="1" indent="-228600" rtl="0">
              <a:lnSpc>
                <a:spcPct val="100000"/>
              </a:lnSpc>
              <a:spcBef>
                <a:spcPts val="0"/>
              </a:spcBef>
              <a:spcAft>
                <a:spcPts val="600"/>
              </a:spcAft>
            </a:pPr>
            <a:r>
              <a:rPr lang="en" dirty="0"/>
              <a:t>Sense, reference</a:t>
            </a:r>
          </a:p>
          <a:p>
            <a:pPr marL="914400" lvl="1" indent="-228600" rtl="0">
              <a:lnSpc>
                <a:spcPct val="100000"/>
              </a:lnSpc>
              <a:spcBef>
                <a:spcPts val="0"/>
              </a:spcBef>
              <a:spcAft>
                <a:spcPts val="600"/>
              </a:spcAft>
            </a:pPr>
            <a:r>
              <a:rPr lang="en" dirty="0"/>
              <a:t>What is a </a:t>
            </a:r>
            <a:r>
              <a:rPr lang="en" i="1" dirty="0"/>
              <a:t>dog</a:t>
            </a:r>
            <a:r>
              <a:rPr lang="en" dirty="0"/>
              <a:t>? </a:t>
            </a:r>
          </a:p>
          <a:p>
            <a:pPr marL="914400" lvl="1" indent="-228600" rtl="0">
              <a:lnSpc>
                <a:spcPct val="100000"/>
              </a:lnSpc>
              <a:spcBef>
                <a:spcPts val="0"/>
              </a:spcBef>
              <a:spcAft>
                <a:spcPts val="600"/>
              </a:spcAft>
            </a:pPr>
            <a:r>
              <a:rPr lang="en" dirty="0"/>
              <a:t>Is a hound dog a dog? </a:t>
            </a:r>
          </a:p>
          <a:p>
            <a:pPr marL="914400" lvl="1" indent="-228600" rtl="0">
              <a:lnSpc>
                <a:spcPct val="100000"/>
              </a:lnSpc>
              <a:spcBef>
                <a:spcPts val="0"/>
              </a:spcBef>
              <a:spcAft>
                <a:spcPts val="600"/>
              </a:spcAft>
            </a:pPr>
            <a:r>
              <a:rPr lang="en" dirty="0"/>
              <a:t>Is a hotdog?</a:t>
            </a:r>
          </a:p>
          <a:p>
            <a:pPr marL="457200" lvl="0" indent="-228600" rtl="0">
              <a:lnSpc>
                <a:spcPct val="100000"/>
              </a:lnSpc>
              <a:spcBef>
                <a:spcPts val="0"/>
              </a:spcBef>
              <a:spcAft>
                <a:spcPts val="600"/>
              </a:spcAft>
            </a:pPr>
            <a:r>
              <a:rPr lang="en" dirty="0"/>
              <a:t>Grammatical meaning</a:t>
            </a:r>
          </a:p>
          <a:p>
            <a:pPr marL="914400" lvl="1" indent="-228600" rtl="0">
              <a:lnSpc>
                <a:spcPct val="100000"/>
              </a:lnSpc>
              <a:spcBef>
                <a:spcPts val="0"/>
              </a:spcBef>
              <a:spcAft>
                <a:spcPts val="600"/>
              </a:spcAft>
            </a:pPr>
            <a:r>
              <a:rPr lang="en" dirty="0"/>
              <a:t>What do we know about </a:t>
            </a:r>
            <a:r>
              <a:rPr lang="en" i="1" dirty="0"/>
              <a:t>dog</a:t>
            </a:r>
            <a:r>
              <a:rPr lang="en" dirty="0"/>
              <a:t>?</a:t>
            </a:r>
          </a:p>
          <a:p>
            <a:pPr marL="1371600" lvl="2" indent="-228600" rtl="0">
              <a:lnSpc>
                <a:spcPct val="100000"/>
              </a:lnSpc>
              <a:spcBef>
                <a:spcPts val="0"/>
              </a:spcBef>
              <a:spcAft>
                <a:spcPts val="600"/>
              </a:spcAft>
            </a:pPr>
            <a:r>
              <a:rPr lang="en" dirty="0"/>
              <a:t>The dog wagged its tail.</a:t>
            </a:r>
          </a:p>
          <a:p>
            <a:pPr marL="1371600" lvl="2" indent="-228600" rtl="0">
              <a:lnSpc>
                <a:spcPct val="100000"/>
              </a:lnSpc>
              <a:spcBef>
                <a:spcPts val="0"/>
              </a:spcBef>
              <a:spcAft>
                <a:spcPts val="600"/>
              </a:spcAft>
            </a:pPr>
            <a:r>
              <a:rPr lang="en" dirty="0"/>
              <a:t>The dog is lazy.</a:t>
            </a:r>
          </a:p>
          <a:p>
            <a:pPr marL="1371600" lvl="2" indent="-228600">
              <a:lnSpc>
                <a:spcPct val="100000"/>
              </a:lnSpc>
              <a:spcBef>
                <a:spcPts val="0"/>
              </a:spcBef>
              <a:spcAft>
                <a:spcPts val="600"/>
              </a:spcAft>
            </a:pPr>
            <a:r>
              <a:rPr lang="en" dirty="0"/>
              <a:t>The fox jumped over the dog.</a:t>
            </a:r>
          </a:p>
        </p:txBody>
      </p:sp>
    </p:spTree>
  </p:cSld>
  <p:clrMapOvr>
    <a:masterClrMapping/>
  </p:clrMapOvr>
  <p:transition spd="slow">
    <p:fad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77"/>
        <p:cNvGrpSpPr/>
        <p:nvPr/>
      </p:nvGrpSpPr>
      <p:grpSpPr>
        <a:xfrm>
          <a:off x="0" y="0"/>
          <a:ext cx="0" cy="0"/>
          <a:chOff x="0" y="0"/>
          <a:chExt cx="0" cy="0"/>
        </a:xfrm>
      </p:grpSpPr>
      <p:sp>
        <p:nvSpPr>
          <p:cNvPr id="78" name="Shape 78"/>
          <p:cNvSpPr txBox="1">
            <a:spLocks noGrp="1"/>
          </p:cNvSpPr>
          <p:nvPr>
            <p:ph type="title"/>
          </p:nvPr>
        </p:nvSpPr>
        <p:spPr>
          <a:xfrm>
            <a:off x="311700" y="445025"/>
            <a:ext cx="8520600" cy="572700"/>
          </a:xfrm>
          <a:prstGeom prst="rect">
            <a:avLst/>
          </a:prstGeom>
        </p:spPr>
        <p:txBody>
          <a:bodyPr lIns="91425" tIns="91425" rIns="91425" bIns="91425" anchor="t" anchorCtr="0">
            <a:noAutofit/>
          </a:bodyPr>
          <a:lstStyle/>
          <a:p>
            <a:pPr lvl="0">
              <a:spcBef>
                <a:spcPts val="0"/>
              </a:spcBef>
              <a:buNone/>
            </a:pPr>
            <a:r>
              <a:rPr lang="en"/>
              <a:t>Semantic Features</a:t>
            </a:r>
          </a:p>
        </p:txBody>
      </p:sp>
      <p:sp>
        <p:nvSpPr>
          <p:cNvPr id="79" name="Shape 79"/>
          <p:cNvSpPr txBox="1">
            <a:spLocks noGrp="1"/>
          </p:cNvSpPr>
          <p:nvPr>
            <p:ph type="body" idx="1"/>
          </p:nvPr>
        </p:nvSpPr>
        <p:spPr>
          <a:xfrm>
            <a:off x="311700" y="1152475"/>
            <a:ext cx="8520600" cy="3416400"/>
          </a:xfrm>
          <a:prstGeom prst="rect">
            <a:avLst/>
          </a:prstGeom>
        </p:spPr>
        <p:txBody>
          <a:bodyPr lIns="91425" tIns="91425" rIns="91425" bIns="91425" anchor="t" anchorCtr="0">
            <a:noAutofit/>
          </a:bodyPr>
          <a:lstStyle/>
          <a:p>
            <a:pPr marL="457200" lvl="0" indent="-228600" rtl="0">
              <a:spcBef>
                <a:spcPts val="0"/>
              </a:spcBef>
            </a:pPr>
            <a:r>
              <a:rPr lang="en"/>
              <a:t>We can break apart a word's into multiple distinct features.</a:t>
            </a:r>
          </a:p>
          <a:p>
            <a:pPr marL="914400" lvl="1" indent="-228600" rtl="0">
              <a:spcBef>
                <a:spcPts val="0"/>
              </a:spcBef>
            </a:pPr>
            <a:r>
              <a:rPr lang="en"/>
              <a:t>Man = { pos: noun, gender: male, species: human, age-category: adult }</a:t>
            </a:r>
          </a:p>
          <a:p>
            <a:pPr marL="914400" lvl="1" indent="-228600" rtl="0">
              <a:spcBef>
                <a:spcPts val="0"/>
              </a:spcBef>
            </a:pPr>
            <a:r>
              <a:rPr lang="en"/>
              <a:t>Boy = { pos: noun, gender: male, species: human, age-category: child }</a:t>
            </a:r>
          </a:p>
          <a:p>
            <a:pPr marL="457200" lvl="0" indent="-228600" rtl="0">
              <a:spcBef>
                <a:spcPts val="0"/>
              </a:spcBef>
            </a:pPr>
            <a:r>
              <a:rPr lang="en"/>
              <a:t>These act as a basis for identifying synonyms and antonyms.</a:t>
            </a:r>
          </a:p>
        </p:txBody>
      </p:sp>
    </p:spTree>
  </p:cSld>
  <p:clrMapOvr>
    <a:masterClrMapping/>
  </p:clrMapOvr>
  <p:transition spd="slow">
    <p:fad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p:cNvSpPr>
            <a:spLocks noGrp="1"/>
          </p:cNvSpPr>
          <p:nvPr>
            <p:ph type="title"/>
          </p:nvPr>
        </p:nvSpPr>
        <p:spPr>
          <a:xfrm>
            <a:off x="914400" y="205978"/>
            <a:ext cx="7772400" cy="708422"/>
          </a:xfrm>
        </p:spPr>
        <p:txBody>
          <a:bodyPr/>
          <a:lstStyle/>
          <a:p>
            <a:r>
              <a:rPr lang="en-US" altLang="en-US" smtClean="0"/>
              <a:t>Lexical Semantics</a:t>
            </a:r>
          </a:p>
        </p:txBody>
      </p:sp>
      <p:sp>
        <p:nvSpPr>
          <p:cNvPr id="3" name="Content Placeholder 2"/>
          <p:cNvSpPr>
            <a:spLocks noGrp="1"/>
          </p:cNvSpPr>
          <p:nvPr>
            <p:ph sz="quarter" idx="1"/>
          </p:nvPr>
        </p:nvSpPr>
        <p:spPr>
          <a:xfrm>
            <a:off x="685800" y="1257300"/>
            <a:ext cx="8001000" cy="3429000"/>
          </a:xfrm>
        </p:spPr>
        <p:txBody>
          <a:bodyPr/>
          <a:lstStyle/>
          <a:p>
            <a:pPr>
              <a:buFont typeface="Wingdings 2" pitchFamily="18" charset="2"/>
              <a:buNone/>
              <a:defRPr/>
            </a:pPr>
            <a:r>
              <a:rPr lang="en-US" dirty="0" smtClean="0"/>
              <a:t>Lexical semantics is a field of linguistic semantics, and it focuses on the study of how and what the words of a language denote.</a:t>
            </a:r>
          </a:p>
          <a:p>
            <a:pPr>
              <a:buFont typeface="Wingdings 2" pitchFamily="18" charset="2"/>
              <a:buNone/>
              <a:defRPr/>
            </a:pPr>
            <a:endParaRPr lang="en-US" dirty="0" smtClean="0"/>
          </a:p>
          <a:p>
            <a:pPr>
              <a:buFont typeface="Wingdings 2" pitchFamily="18" charset="2"/>
              <a:buNone/>
              <a:defRPr/>
            </a:pPr>
            <a:r>
              <a:rPr lang="en-US" dirty="0" smtClean="0"/>
              <a:t>Two aspects of lexical semantics research:</a:t>
            </a:r>
          </a:p>
          <a:p>
            <a:pPr>
              <a:defRPr/>
            </a:pPr>
            <a:r>
              <a:rPr lang="en-US" dirty="0" smtClean="0">
                <a:solidFill>
                  <a:schemeClr val="bg1">
                    <a:lumMod val="50000"/>
                  </a:schemeClr>
                </a:solidFill>
              </a:rPr>
              <a:t>Static: classification and decomposition of word meanings</a:t>
            </a:r>
          </a:p>
          <a:p>
            <a:pPr>
              <a:defRPr/>
            </a:pPr>
            <a:r>
              <a:rPr lang="en-US" dirty="0" smtClean="0"/>
              <a:t>Dynamic: study of word meanings in sentences</a:t>
            </a:r>
            <a:endParaRPr lang="en-US" dirty="0"/>
          </a:p>
        </p:txBody>
      </p:sp>
      <p:sp>
        <p:nvSpPr>
          <p:cNvPr id="11268" name="Date Placeholder 3"/>
          <p:cNvSpPr>
            <a:spLocks noGrp="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ts val="575"/>
              </a:spcBef>
              <a:buClr>
                <a:schemeClr val="accent1"/>
              </a:buClr>
              <a:buSzPct val="85000"/>
              <a:buFont typeface="Wingdings 2" pitchFamily="18" charset="2"/>
              <a:buChar char=""/>
              <a:defRPr sz="2600">
                <a:solidFill>
                  <a:schemeClr val="tx1"/>
                </a:solidFill>
                <a:latin typeface="Perpetua" pitchFamily="18" charset="0"/>
              </a:defRPr>
            </a:lvl1pPr>
            <a:lvl2pPr marL="742950" indent="-285750">
              <a:spcBef>
                <a:spcPts val="375"/>
              </a:spcBef>
              <a:buClr>
                <a:schemeClr val="accent2"/>
              </a:buClr>
              <a:buSzPct val="85000"/>
              <a:buFont typeface="Wingdings 2" pitchFamily="18" charset="2"/>
              <a:buChar char=""/>
              <a:defRPr sz="2400">
                <a:solidFill>
                  <a:schemeClr val="tx1"/>
                </a:solidFill>
                <a:latin typeface="Perpetua" pitchFamily="18" charset="0"/>
              </a:defRPr>
            </a:lvl2pPr>
            <a:lvl3pPr marL="1143000" indent="-228600">
              <a:spcBef>
                <a:spcPts val="375"/>
              </a:spcBef>
              <a:buClr>
                <a:srgbClr val="E6B1AB"/>
              </a:buClr>
              <a:buSzPct val="85000"/>
              <a:buFont typeface="Wingdings 2" pitchFamily="18" charset="2"/>
              <a:buChar char=""/>
              <a:defRPr sz="2000">
                <a:solidFill>
                  <a:schemeClr val="tx1"/>
                </a:solidFill>
                <a:latin typeface="Perpetua" pitchFamily="18" charset="0"/>
              </a:defRPr>
            </a:lvl3pPr>
            <a:lvl4pPr marL="1600200" indent="-228600">
              <a:spcBef>
                <a:spcPts val="375"/>
              </a:spcBef>
              <a:buClr>
                <a:srgbClr val="A28E6A"/>
              </a:buClr>
              <a:buSzPct val="80000"/>
              <a:buFont typeface="Wingdings 2" pitchFamily="18" charset="2"/>
              <a:buChar char=""/>
              <a:defRPr sz="2000">
                <a:solidFill>
                  <a:schemeClr val="tx1"/>
                </a:solidFill>
                <a:latin typeface="Perpetua" pitchFamily="18" charset="0"/>
              </a:defRPr>
            </a:lvl4pPr>
            <a:lvl5pPr marL="2057400" indent="-228600">
              <a:spcBef>
                <a:spcPts val="375"/>
              </a:spcBef>
              <a:buClr>
                <a:srgbClr val="A28E6A"/>
              </a:buClr>
              <a:buChar char="o"/>
              <a:defRPr sz="2000">
                <a:solidFill>
                  <a:schemeClr val="tx1"/>
                </a:solidFill>
                <a:latin typeface="Perpetua" pitchFamily="18" charset="0"/>
              </a:defRPr>
            </a:lvl5pPr>
            <a:lvl6pPr marL="2514600" indent="-228600" eaLnBrk="0" fontAlgn="base" hangingPunct="0">
              <a:spcBef>
                <a:spcPts val="375"/>
              </a:spcBef>
              <a:spcAft>
                <a:spcPct val="0"/>
              </a:spcAft>
              <a:buClr>
                <a:srgbClr val="A28E6A"/>
              </a:buClr>
              <a:buChar char="o"/>
              <a:defRPr sz="2000">
                <a:solidFill>
                  <a:schemeClr val="tx1"/>
                </a:solidFill>
                <a:latin typeface="Perpetua" pitchFamily="18" charset="0"/>
              </a:defRPr>
            </a:lvl6pPr>
            <a:lvl7pPr marL="2971800" indent="-228600" eaLnBrk="0" fontAlgn="base" hangingPunct="0">
              <a:spcBef>
                <a:spcPts val="375"/>
              </a:spcBef>
              <a:spcAft>
                <a:spcPct val="0"/>
              </a:spcAft>
              <a:buClr>
                <a:srgbClr val="A28E6A"/>
              </a:buClr>
              <a:buChar char="o"/>
              <a:defRPr sz="2000">
                <a:solidFill>
                  <a:schemeClr val="tx1"/>
                </a:solidFill>
                <a:latin typeface="Perpetua" pitchFamily="18" charset="0"/>
              </a:defRPr>
            </a:lvl7pPr>
            <a:lvl8pPr marL="3429000" indent="-228600" eaLnBrk="0" fontAlgn="base" hangingPunct="0">
              <a:spcBef>
                <a:spcPts val="375"/>
              </a:spcBef>
              <a:spcAft>
                <a:spcPct val="0"/>
              </a:spcAft>
              <a:buClr>
                <a:srgbClr val="A28E6A"/>
              </a:buClr>
              <a:buChar char="o"/>
              <a:defRPr sz="2000">
                <a:solidFill>
                  <a:schemeClr val="tx1"/>
                </a:solidFill>
                <a:latin typeface="Perpetua" pitchFamily="18" charset="0"/>
              </a:defRPr>
            </a:lvl8pPr>
            <a:lvl9pPr marL="3886200" indent="-228600" eaLnBrk="0" fontAlgn="base" hangingPunct="0">
              <a:spcBef>
                <a:spcPts val="375"/>
              </a:spcBef>
              <a:spcAft>
                <a:spcPct val="0"/>
              </a:spcAft>
              <a:buClr>
                <a:srgbClr val="A28E6A"/>
              </a:buClr>
              <a:buChar char="o"/>
              <a:defRPr sz="2000">
                <a:solidFill>
                  <a:schemeClr val="tx1"/>
                </a:solidFill>
                <a:latin typeface="Perpetua" pitchFamily="18" charset="0"/>
              </a:defRPr>
            </a:lvl9pPr>
          </a:lstStyle>
          <a:p>
            <a:pPr>
              <a:spcBef>
                <a:spcPct val="0"/>
              </a:spcBef>
              <a:buClrTx/>
              <a:buSzTx/>
              <a:buFontTx/>
              <a:buNone/>
            </a:pPr>
            <a:fld id="{F5B97D0B-9BB9-4E41-A9F2-078C8625E9D3}" type="datetime1">
              <a:rPr lang="en-US" altLang="en-US" sz="1400" smtClean="0">
                <a:solidFill>
                  <a:schemeClr val="tx2"/>
                </a:solidFill>
                <a:latin typeface="Arial" pitchFamily="34" charset="0"/>
              </a:rPr>
              <a:pPr>
                <a:spcBef>
                  <a:spcPct val="0"/>
                </a:spcBef>
                <a:buClrTx/>
                <a:buSzTx/>
                <a:buFontTx/>
                <a:buNone/>
              </a:pPr>
              <a:t>8/8/2016</a:t>
            </a:fld>
            <a:endParaRPr lang="en-US" altLang="en-US" sz="1400" smtClean="0">
              <a:solidFill>
                <a:schemeClr val="tx2"/>
              </a:solidFill>
              <a:latin typeface="Arial" pitchFamily="34" charset="0"/>
            </a:endParaRPr>
          </a:p>
        </p:txBody>
      </p:sp>
      <p:sp>
        <p:nvSpPr>
          <p:cNvPr id="11269" name="Slide Number Placeholder 4"/>
          <p:cNvSpPr>
            <a:spLocks noGrp="1"/>
          </p:cNvSpPr>
          <p:nvPr>
            <p:ph type="sldNum" sz="quarter" idx="12"/>
          </p:nvPr>
        </p:nvSpPr>
        <p:spPr bwMode="auto">
          <a:extLst>
            <a:ext uri="{91240B29-F687-4F45-9708-019B960494DF}">
              <a14:hiddenLine xmlns:a14="http://schemas.microsoft.com/office/drawing/2010/main" w="9525">
                <a:solidFill>
                  <a:srgbClr val="000000"/>
                </a:solidFill>
                <a:round/>
                <a:headEnd/>
                <a:tailEnd/>
              </a14:hiddenLine>
            </a:ext>
          </a:extLst>
        </p:spPr>
        <p:txBody>
          <a:bodyPr/>
          <a:lstStyle>
            <a:lvl1pPr>
              <a:spcBef>
                <a:spcPts val="575"/>
              </a:spcBef>
              <a:buClr>
                <a:schemeClr val="accent1"/>
              </a:buClr>
              <a:buSzPct val="85000"/>
              <a:buFont typeface="Wingdings 2" pitchFamily="18" charset="2"/>
              <a:buChar char=""/>
              <a:defRPr sz="2600">
                <a:solidFill>
                  <a:schemeClr val="tx1"/>
                </a:solidFill>
                <a:latin typeface="Perpetua" pitchFamily="18" charset="0"/>
              </a:defRPr>
            </a:lvl1pPr>
            <a:lvl2pPr marL="742950" indent="-285750">
              <a:spcBef>
                <a:spcPts val="375"/>
              </a:spcBef>
              <a:buClr>
                <a:schemeClr val="accent2"/>
              </a:buClr>
              <a:buSzPct val="85000"/>
              <a:buFont typeface="Wingdings 2" pitchFamily="18" charset="2"/>
              <a:buChar char=""/>
              <a:defRPr sz="2400">
                <a:solidFill>
                  <a:schemeClr val="tx1"/>
                </a:solidFill>
                <a:latin typeface="Perpetua" pitchFamily="18" charset="0"/>
              </a:defRPr>
            </a:lvl2pPr>
            <a:lvl3pPr marL="1143000" indent="-228600">
              <a:spcBef>
                <a:spcPts val="375"/>
              </a:spcBef>
              <a:buClr>
                <a:srgbClr val="E6B1AB"/>
              </a:buClr>
              <a:buSzPct val="85000"/>
              <a:buFont typeface="Wingdings 2" pitchFamily="18" charset="2"/>
              <a:buChar char=""/>
              <a:defRPr sz="2000">
                <a:solidFill>
                  <a:schemeClr val="tx1"/>
                </a:solidFill>
                <a:latin typeface="Perpetua" pitchFamily="18" charset="0"/>
              </a:defRPr>
            </a:lvl3pPr>
            <a:lvl4pPr marL="1600200" indent="-228600">
              <a:spcBef>
                <a:spcPts val="375"/>
              </a:spcBef>
              <a:buClr>
                <a:srgbClr val="A28E6A"/>
              </a:buClr>
              <a:buSzPct val="80000"/>
              <a:buFont typeface="Wingdings 2" pitchFamily="18" charset="2"/>
              <a:buChar char=""/>
              <a:defRPr sz="2000">
                <a:solidFill>
                  <a:schemeClr val="tx1"/>
                </a:solidFill>
                <a:latin typeface="Perpetua" pitchFamily="18" charset="0"/>
              </a:defRPr>
            </a:lvl4pPr>
            <a:lvl5pPr marL="2057400" indent="-228600">
              <a:spcBef>
                <a:spcPts val="375"/>
              </a:spcBef>
              <a:buClr>
                <a:srgbClr val="A28E6A"/>
              </a:buClr>
              <a:buChar char="o"/>
              <a:defRPr sz="2000">
                <a:solidFill>
                  <a:schemeClr val="tx1"/>
                </a:solidFill>
                <a:latin typeface="Perpetua" pitchFamily="18" charset="0"/>
              </a:defRPr>
            </a:lvl5pPr>
            <a:lvl6pPr marL="2514600" indent="-228600" eaLnBrk="0" fontAlgn="base" hangingPunct="0">
              <a:spcBef>
                <a:spcPts val="375"/>
              </a:spcBef>
              <a:spcAft>
                <a:spcPct val="0"/>
              </a:spcAft>
              <a:buClr>
                <a:srgbClr val="A28E6A"/>
              </a:buClr>
              <a:buChar char="o"/>
              <a:defRPr sz="2000">
                <a:solidFill>
                  <a:schemeClr val="tx1"/>
                </a:solidFill>
                <a:latin typeface="Perpetua" pitchFamily="18" charset="0"/>
              </a:defRPr>
            </a:lvl6pPr>
            <a:lvl7pPr marL="2971800" indent="-228600" eaLnBrk="0" fontAlgn="base" hangingPunct="0">
              <a:spcBef>
                <a:spcPts val="375"/>
              </a:spcBef>
              <a:spcAft>
                <a:spcPct val="0"/>
              </a:spcAft>
              <a:buClr>
                <a:srgbClr val="A28E6A"/>
              </a:buClr>
              <a:buChar char="o"/>
              <a:defRPr sz="2000">
                <a:solidFill>
                  <a:schemeClr val="tx1"/>
                </a:solidFill>
                <a:latin typeface="Perpetua" pitchFamily="18" charset="0"/>
              </a:defRPr>
            </a:lvl7pPr>
            <a:lvl8pPr marL="3429000" indent="-228600" eaLnBrk="0" fontAlgn="base" hangingPunct="0">
              <a:spcBef>
                <a:spcPts val="375"/>
              </a:spcBef>
              <a:spcAft>
                <a:spcPct val="0"/>
              </a:spcAft>
              <a:buClr>
                <a:srgbClr val="A28E6A"/>
              </a:buClr>
              <a:buChar char="o"/>
              <a:defRPr sz="2000">
                <a:solidFill>
                  <a:schemeClr val="tx1"/>
                </a:solidFill>
                <a:latin typeface="Perpetua" pitchFamily="18" charset="0"/>
              </a:defRPr>
            </a:lvl8pPr>
            <a:lvl9pPr marL="3886200" indent="-228600" eaLnBrk="0" fontAlgn="base" hangingPunct="0">
              <a:spcBef>
                <a:spcPts val="375"/>
              </a:spcBef>
              <a:spcAft>
                <a:spcPct val="0"/>
              </a:spcAft>
              <a:buClr>
                <a:srgbClr val="A28E6A"/>
              </a:buClr>
              <a:buChar char="o"/>
              <a:defRPr sz="2000">
                <a:solidFill>
                  <a:schemeClr val="tx1"/>
                </a:solidFill>
                <a:latin typeface="Perpetua" pitchFamily="18" charset="0"/>
              </a:defRPr>
            </a:lvl9pPr>
          </a:lstStyle>
          <a:p>
            <a:pPr>
              <a:spcBef>
                <a:spcPct val="0"/>
              </a:spcBef>
              <a:buClrTx/>
              <a:buSzTx/>
              <a:buFontTx/>
              <a:buNone/>
            </a:pPr>
            <a:fld id="{47E842A3-BFCA-48F3-9EA4-6EB5FDBA3B46}" type="slidenum">
              <a:rPr lang="en-US" altLang="en-US" sz="1400">
                <a:solidFill>
                  <a:srgbClr val="FFFFFF"/>
                </a:solidFill>
                <a:latin typeface="Franklin Gothic Book" pitchFamily="34" charset="0"/>
              </a:rPr>
              <a:pPr>
                <a:spcBef>
                  <a:spcPct val="0"/>
                </a:spcBef>
                <a:buClrTx/>
                <a:buSzTx/>
                <a:buFontTx/>
                <a:buNone/>
              </a:pPr>
              <a:t>6</a:t>
            </a:fld>
            <a:endParaRPr lang="en-US" altLang="en-US" sz="1400">
              <a:solidFill>
                <a:srgbClr val="FFFFFF"/>
              </a:solidFill>
              <a:latin typeface="Franklin Gothic Book" pitchFamily="34" charset="0"/>
            </a:endParaRPr>
          </a:p>
        </p:txBody>
      </p:sp>
    </p:spTree>
    <p:extLst>
      <p:ext uri="{BB962C8B-B14F-4D97-AF65-F5344CB8AC3E}">
        <p14:creationId xmlns:p14="http://schemas.microsoft.com/office/powerpoint/2010/main" val="34826344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p:cNvSpPr>
            <a:spLocks noGrp="1"/>
          </p:cNvSpPr>
          <p:nvPr>
            <p:ph type="title"/>
          </p:nvPr>
        </p:nvSpPr>
        <p:spPr>
          <a:xfrm>
            <a:off x="685800" y="205978"/>
            <a:ext cx="7772400" cy="536972"/>
          </a:xfrm>
        </p:spPr>
        <p:txBody>
          <a:bodyPr/>
          <a:lstStyle/>
          <a:p>
            <a:r>
              <a:rPr lang="en-US" altLang="en-US" smtClean="0"/>
              <a:t>Example</a:t>
            </a:r>
          </a:p>
        </p:txBody>
      </p:sp>
      <p:sp>
        <p:nvSpPr>
          <p:cNvPr id="12291" name="Content Placeholder 2"/>
          <p:cNvSpPr>
            <a:spLocks noGrp="1"/>
          </p:cNvSpPr>
          <p:nvPr>
            <p:ph sz="quarter" idx="1"/>
          </p:nvPr>
        </p:nvSpPr>
        <p:spPr>
          <a:xfrm>
            <a:off x="533400" y="742950"/>
            <a:ext cx="8153400" cy="3429000"/>
          </a:xfrm>
        </p:spPr>
        <p:txBody>
          <a:bodyPr/>
          <a:lstStyle/>
          <a:p>
            <a:pPr>
              <a:buFont typeface="Wingdings 2" pitchFamily="18" charset="2"/>
              <a:buNone/>
            </a:pPr>
            <a:r>
              <a:rPr lang="en-US" altLang="en-US" b="1" dirty="0" smtClean="0"/>
              <a:t>“</a:t>
            </a:r>
            <a:r>
              <a:rPr lang="en-US" altLang="en-US" dirty="0" smtClean="0">
                <a:solidFill>
                  <a:srgbClr val="0070C0"/>
                </a:solidFill>
              </a:rPr>
              <a:t>Steven P. Jobs</a:t>
            </a:r>
            <a:r>
              <a:rPr lang="en-US" altLang="en-US" b="1" dirty="0" smtClean="0"/>
              <a:t> </a:t>
            </a:r>
            <a:r>
              <a:rPr lang="en-US" altLang="en-US" dirty="0" smtClean="0"/>
              <a:t>is </a:t>
            </a:r>
            <a:r>
              <a:rPr lang="en-US" altLang="en-US" dirty="0" smtClean="0">
                <a:solidFill>
                  <a:srgbClr val="0070C0"/>
                </a:solidFill>
              </a:rPr>
              <a:t>one of the </a:t>
            </a:r>
            <a:r>
              <a:rPr lang="en-US" altLang="en-US" dirty="0" smtClean="0">
                <a:solidFill>
                  <a:srgbClr val="00B050"/>
                </a:solidFill>
              </a:rPr>
              <a:t>company</a:t>
            </a:r>
            <a:r>
              <a:rPr lang="en-US" altLang="en-US" dirty="0" smtClean="0">
                <a:solidFill>
                  <a:srgbClr val="0070C0"/>
                </a:solidFill>
              </a:rPr>
              <a:t>’s co-founders </a:t>
            </a:r>
            <a:r>
              <a:rPr lang="en-US" altLang="en-US" dirty="0" smtClean="0"/>
              <a:t>and currently serves as </a:t>
            </a:r>
            <a:r>
              <a:rPr lang="en-US" altLang="en-US" dirty="0" smtClean="0">
                <a:solidFill>
                  <a:srgbClr val="00B050"/>
                </a:solidFill>
              </a:rPr>
              <a:t>its</a:t>
            </a:r>
            <a:r>
              <a:rPr lang="en-US" altLang="en-US" dirty="0" smtClean="0"/>
              <a:t> </a:t>
            </a:r>
            <a:r>
              <a:rPr lang="en-US" altLang="en-US" dirty="0" smtClean="0">
                <a:solidFill>
                  <a:srgbClr val="0070C0"/>
                </a:solidFill>
              </a:rPr>
              <a:t>Chief Executive Officer</a:t>
            </a:r>
            <a:r>
              <a:rPr lang="en-US" altLang="en-US" dirty="0" smtClean="0"/>
              <a:t>. </a:t>
            </a:r>
            <a:r>
              <a:rPr lang="en-US" altLang="en-US" dirty="0" smtClean="0">
                <a:solidFill>
                  <a:srgbClr val="0070C0"/>
                </a:solidFill>
              </a:rPr>
              <a:t>Mr. Jobs </a:t>
            </a:r>
            <a:r>
              <a:rPr lang="en-US" altLang="en-US" dirty="0" smtClean="0"/>
              <a:t>also has been a </a:t>
            </a:r>
            <a:r>
              <a:rPr lang="en-US" altLang="en-US" dirty="0" smtClean="0">
                <a:solidFill>
                  <a:srgbClr val="0070C0"/>
                </a:solidFill>
              </a:rPr>
              <a:t>director of  the Walt Disney company </a:t>
            </a:r>
            <a:r>
              <a:rPr lang="en-US" altLang="en-US" dirty="0" smtClean="0"/>
              <a:t>since May 2006.”</a:t>
            </a:r>
            <a:r>
              <a:rPr lang="en-US" altLang="en-US" b="1" dirty="0" smtClean="0"/>
              <a:t> </a:t>
            </a:r>
            <a:r>
              <a:rPr lang="en-US" altLang="en-US" dirty="0" smtClean="0"/>
              <a:t>(Apple Inc. SCHEDULE 14A, 2010</a:t>
            </a:r>
            <a:r>
              <a:rPr lang="en-US" altLang="en-US" dirty="0" smtClean="0"/>
              <a:t>)</a:t>
            </a:r>
            <a:endParaRPr lang="en-US" altLang="en-US" sz="1000" dirty="0" smtClean="0"/>
          </a:p>
          <a:p>
            <a:pPr>
              <a:buFont typeface="Wingdings 2" pitchFamily="18" charset="2"/>
              <a:buNone/>
            </a:pPr>
            <a:endParaRPr lang="en-US" altLang="en-US" sz="1000" dirty="0" smtClean="0"/>
          </a:p>
          <a:p>
            <a:r>
              <a:rPr lang="en-US" altLang="en-US" b="1" dirty="0" smtClean="0"/>
              <a:t>Task 1  Word sense disambiguation</a:t>
            </a:r>
            <a:endParaRPr lang="en-US" altLang="en-US" dirty="0" smtClean="0"/>
          </a:p>
          <a:p>
            <a:pPr lvl="1">
              <a:buFont typeface="Wingdings 2" pitchFamily="18" charset="2"/>
              <a:buNone/>
            </a:pPr>
            <a:r>
              <a:rPr lang="en-US" altLang="en-US" dirty="0" smtClean="0"/>
              <a:t>find out exact meaning of each word, e.g., “Jobs” is a last name, not an “occupation” or “piece of work</a:t>
            </a:r>
            <a:r>
              <a:rPr lang="en-US" altLang="en-US" dirty="0" smtClean="0"/>
              <a:t>”</a:t>
            </a:r>
            <a:endParaRPr lang="en-US" altLang="en-US" dirty="0" smtClean="0"/>
          </a:p>
          <a:p>
            <a:r>
              <a:rPr lang="en-US" altLang="en-US" b="1" dirty="0" smtClean="0"/>
              <a:t>Task 2  Co-reference resolution</a:t>
            </a:r>
            <a:endParaRPr lang="en-US" altLang="en-US" dirty="0" smtClean="0"/>
          </a:p>
          <a:p>
            <a:pPr lvl="1">
              <a:buFont typeface="Wingdings 2" pitchFamily="18" charset="2"/>
              <a:buNone/>
            </a:pPr>
            <a:r>
              <a:rPr lang="en-US" altLang="en-US" dirty="0" smtClean="0"/>
              <a:t>figure out which entity a noun word/phrase or pronoun refers to, e.g., strings of the same color refer to the same person</a:t>
            </a:r>
            <a:endParaRPr lang="en-US" altLang="en-US" sz="2200" dirty="0" smtClean="0"/>
          </a:p>
          <a:p>
            <a:pPr>
              <a:buFont typeface="Wingdings 2" pitchFamily="18" charset="2"/>
              <a:buNone/>
            </a:pPr>
            <a:endParaRPr lang="en-US" altLang="en-US" dirty="0" smtClean="0"/>
          </a:p>
          <a:p>
            <a:pPr>
              <a:buFont typeface="Wingdings 2" pitchFamily="18" charset="2"/>
              <a:buNone/>
            </a:pPr>
            <a:endParaRPr lang="en-US" altLang="en-US" dirty="0" smtClean="0"/>
          </a:p>
        </p:txBody>
      </p:sp>
      <p:sp>
        <p:nvSpPr>
          <p:cNvPr id="12292" name="Date Placeholder 3"/>
          <p:cNvSpPr>
            <a:spLocks noGrp="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ts val="575"/>
              </a:spcBef>
              <a:buClr>
                <a:schemeClr val="accent1"/>
              </a:buClr>
              <a:buSzPct val="85000"/>
              <a:buFont typeface="Wingdings 2" pitchFamily="18" charset="2"/>
              <a:buChar char=""/>
              <a:defRPr sz="2600">
                <a:solidFill>
                  <a:schemeClr val="tx1"/>
                </a:solidFill>
                <a:latin typeface="Perpetua" pitchFamily="18" charset="0"/>
              </a:defRPr>
            </a:lvl1pPr>
            <a:lvl2pPr marL="742950" indent="-285750">
              <a:spcBef>
                <a:spcPts val="375"/>
              </a:spcBef>
              <a:buClr>
                <a:schemeClr val="accent2"/>
              </a:buClr>
              <a:buSzPct val="85000"/>
              <a:buFont typeface="Wingdings 2" pitchFamily="18" charset="2"/>
              <a:buChar char=""/>
              <a:defRPr sz="2400">
                <a:solidFill>
                  <a:schemeClr val="tx1"/>
                </a:solidFill>
                <a:latin typeface="Perpetua" pitchFamily="18" charset="0"/>
              </a:defRPr>
            </a:lvl2pPr>
            <a:lvl3pPr marL="1143000" indent="-228600">
              <a:spcBef>
                <a:spcPts val="375"/>
              </a:spcBef>
              <a:buClr>
                <a:srgbClr val="E6B1AB"/>
              </a:buClr>
              <a:buSzPct val="85000"/>
              <a:buFont typeface="Wingdings 2" pitchFamily="18" charset="2"/>
              <a:buChar char=""/>
              <a:defRPr sz="2000">
                <a:solidFill>
                  <a:schemeClr val="tx1"/>
                </a:solidFill>
                <a:latin typeface="Perpetua" pitchFamily="18" charset="0"/>
              </a:defRPr>
            </a:lvl3pPr>
            <a:lvl4pPr marL="1600200" indent="-228600">
              <a:spcBef>
                <a:spcPts val="375"/>
              </a:spcBef>
              <a:buClr>
                <a:srgbClr val="A28E6A"/>
              </a:buClr>
              <a:buSzPct val="80000"/>
              <a:buFont typeface="Wingdings 2" pitchFamily="18" charset="2"/>
              <a:buChar char=""/>
              <a:defRPr sz="2000">
                <a:solidFill>
                  <a:schemeClr val="tx1"/>
                </a:solidFill>
                <a:latin typeface="Perpetua" pitchFamily="18" charset="0"/>
              </a:defRPr>
            </a:lvl4pPr>
            <a:lvl5pPr marL="2057400" indent="-228600">
              <a:spcBef>
                <a:spcPts val="375"/>
              </a:spcBef>
              <a:buClr>
                <a:srgbClr val="A28E6A"/>
              </a:buClr>
              <a:buChar char="o"/>
              <a:defRPr sz="2000">
                <a:solidFill>
                  <a:schemeClr val="tx1"/>
                </a:solidFill>
                <a:latin typeface="Perpetua" pitchFamily="18" charset="0"/>
              </a:defRPr>
            </a:lvl5pPr>
            <a:lvl6pPr marL="2514600" indent="-228600" eaLnBrk="0" fontAlgn="base" hangingPunct="0">
              <a:spcBef>
                <a:spcPts val="375"/>
              </a:spcBef>
              <a:spcAft>
                <a:spcPct val="0"/>
              </a:spcAft>
              <a:buClr>
                <a:srgbClr val="A28E6A"/>
              </a:buClr>
              <a:buChar char="o"/>
              <a:defRPr sz="2000">
                <a:solidFill>
                  <a:schemeClr val="tx1"/>
                </a:solidFill>
                <a:latin typeface="Perpetua" pitchFamily="18" charset="0"/>
              </a:defRPr>
            </a:lvl6pPr>
            <a:lvl7pPr marL="2971800" indent="-228600" eaLnBrk="0" fontAlgn="base" hangingPunct="0">
              <a:spcBef>
                <a:spcPts val="375"/>
              </a:spcBef>
              <a:spcAft>
                <a:spcPct val="0"/>
              </a:spcAft>
              <a:buClr>
                <a:srgbClr val="A28E6A"/>
              </a:buClr>
              <a:buChar char="o"/>
              <a:defRPr sz="2000">
                <a:solidFill>
                  <a:schemeClr val="tx1"/>
                </a:solidFill>
                <a:latin typeface="Perpetua" pitchFamily="18" charset="0"/>
              </a:defRPr>
            </a:lvl7pPr>
            <a:lvl8pPr marL="3429000" indent="-228600" eaLnBrk="0" fontAlgn="base" hangingPunct="0">
              <a:spcBef>
                <a:spcPts val="375"/>
              </a:spcBef>
              <a:spcAft>
                <a:spcPct val="0"/>
              </a:spcAft>
              <a:buClr>
                <a:srgbClr val="A28E6A"/>
              </a:buClr>
              <a:buChar char="o"/>
              <a:defRPr sz="2000">
                <a:solidFill>
                  <a:schemeClr val="tx1"/>
                </a:solidFill>
                <a:latin typeface="Perpetua" pitchFamily="18" charset="0"/>
              </a:defRPr>
            </a:lvl8pPr>
            <a:lvl9pPr marL="3886200" indent="-228600" eaLnBrk="0" fontAlgn="base" hangingPunct="0">
              <a:spcBef>
                <a:spcPts val="375"/>
              </a:spcBef>
              <a:spcAft>
                <a:spcPct val="0"/>
              </a:spcAft>
              <a:buClr>
                <a:srgbClr val="A28E6A"/>
              </a:buClr>
              <a:buChar char="o"/>
              <a:defRPr sz="2000">
                <a:solidFill>
                  <a:schemeClr val="tx1"/>
                </a:solidFill>
                <a:latin typeface="Perpetua" pitchFamily="18" charset="0"/>
              </a:defRPr>
            </a:lvl9pPr>
          </a:lstStyle>
          <a:p>
            <a:pPr>
              <a:spcBef>
                <a:spcPct val="0"/>
              </a:spcBef>
              <a:buClrTx/>
              <a:buSzTx/>
              <a:buFontTx/>
              <a:buNone/>
            </a:pPr>
            <a:fld id="{9C71F3E6-E17E-4C9A-BFB4-1B9109747C1A}" type="datetime1">
              <a:rPr lang="en-US" altLang="en-US" sz="1400" smtClean="0">
                <a:solidFill>
                  <a:schemeClr val="tx2"/>
                </a:solidFill>
                <a:latin typeface="Arial" pitchFamily="34" charset="0"/>
              </a:rPr>
              <a:pPr>
                <a:spcBef>
                  <a:spcPct val="0"/>
                </a:spcBef>
                <a:buClrTx/>
                <a:buSzTx/>
                <a:buFontTx/>
                <a:buNone/>
              </a:pPr>
              <a:t>8/8/2016</a:t>
            </a:fld>
            <a:endParaRPr lang="en-US" altLang="en-US" sz="1400" smtClean="0">
              <a:solidFill>
                <a:schemeClr val="tx2"/>
              </a:solidFill>
              <a:latin typeface="Arial" pitchFamily="34" charset="0"/>
            </a:endParaRPr>
          </a:p>
        </p:txBody>
      </p:sp>
      <p:sp>
        <p:nvSpPr>
          <p:cNvPr id="12293" name="Slide Number Placeholder 4"/>
          <p:cNvSpPr>
            <a:spLocks noGrp="1"/>
          </p:cNvSpPr>
          <p:nvPr>
            <p:ph type="sldNum" sz="quarter" idx="12"/>
          </p:nvPr>
        </p:nvSpPr>
        <p:spPr bwMode="auto">
          <a:extLst>
            <a:ext uri="{91240B29-F687-4F45-9708-019B960494DF}">
              <a14:hiddenLine xmlns:a14="http://schemas.microsoft.com/office/drawing/2010/main" w="9525">
                <a:solidFill>
                  <a:srgbClr val="000000"/>
                </a:solidFill>
                <a:round/>
                <a:headEnd/>
                <a:tailEnd/>
              </a14:hiddenLine>
            </a:ext>
          </a:extLst>
        </p:spPr>
        <p:txBody>
          <a:bodyPr/>
          <a:lstStyle>
            <a:lvl1pPr>
              <a:spcBef>
                <a:spcPts val="575"/>
              </a:spcBef>
              <a:buClr>
                <a:schemeClr val="accent1"/>
              </a:buClr>
              <a:buSzPct val="85000"/>
              <a:buFont typeface="Wingdings 2" pitchFamily="18" charset="2"/>
              <a:buChar char=""/>
              <a:defRPr sz="2600">
                <a:solidFill>
                  <a:schemeClr val="tx1"/>
                </a:solidFill>
                <a:latin typeface="Perpetua" pitchFamily="18" charset="0"/>
              </a:defRPr>
            </a:lvl1pPr>
            <a:lvl2pPr marL="742950" indent="-285750">
              <a:spcBef>
                <a:spcPts val="375"/>
              </a:spcBef>
              <a:buClr>
                <a:schemeClr val="accent2"/>
              </a:buClr>
              <a:buSzPct val="85000"/>
              <a:buFont typeface="Wingdings 2" pitchFamily="18" charset="2"/>
              <a:buChar char=""/>
              <a:defRPr sz="2400">
                <a:solidFill>
                  <a:schemeClr val="tx1"/>
                </a:solidFill>
                <a:latin typeface="Perpetua" pitchFamily="18" charset="0"/>
              </a:defRPr>
            </a:lvl2pPr>
            <a:lvl3pPr marL="1143000" indent="-228600">
              <a:spcBef>
                <a:spcPts val="375"/>
              </a:spcBef>
              <a:buClr>
                <a:srgbClr val="E6B1AB"/>
              </a:buClr>
              <a:buSzPct val="85000"/>
              <a:buFont typeface="Wingdings 2" pitchFamily="18" charset="2"/>
              <a:buChar char=""/>
              <a:defRPr sz="2000">
                <a:solidFill>
                  <a:schemeClr val="tx1"/>
                </a:solidFill>
                <a:latin typeface="Perpetua" pitchFamily="18" charset="0"/>
              </a:defRPr>
            </a:lvl3pPr>
            <a:lvl4pPr marL="1600200" indent="-228600">
              <a:spcBef>
                <a:spcPts val="375"/>
              </a:spcBef>
              <a:buClr>
                <a:srgbClr val="A28E6A"/>
              </a:buClr>
              <a:buSzPct val="80000"/>
              <a:buFont typeface="Wingdings 2" pitchFamily="18" charset="2"/>
              <a:buChar char=""/>
              <a:defRPr sz="2000">
                <a:solidFill>
                  <a:schemeClr val="tx1"/>
                </a:solidFill>
                <a:latin typeface="Perpetua" pitchFamily="18" charset="0"/>
              </a:defRPr>
            </a:lvl4pPr>
            <a:lvl5pPr marL="2057400" indent="-228600">
              <a:spcBef>
                <a:spcPts val="375"/>
              </a:spcBef>
              <a:buClr>
                <a:srgbClr val="A28E6A"/>
              </a:buClr>
              <a:buChar char="o"/>
              <a:defRPr sz="2000">
                <a:solidFill>
                  <a:schemeClr val="tx1"/>
                </a:solidFill>
                <a:latin typeface="Perpetua" pitchFamily="18" charset="0"/>
              </a:defRPr>
            </a:lvl5pPr>
            <a:lvl6pPr marL="2514600" indent="-228600" eaLnBrk="0" fontAlgn="base" hangingPunct="0">
              <a:spcBef>
                <a:spcPts val="375"/>
              </a:spcBef>
              <a:spcAft>
                <a:spcPct val="0"/>
              </a:spcAft>
              <a:buClr>
                <a:srgbClr val="A28E6A"/>
              </a:buClr>
              <a:buChar char="o"/>
              <a:defRPr sz="2000">
                <a:solidFill>
                  <a:schemeClr val="tx1"/>
                </a:solidFill>
                <a:latin typeface="Perpetua" pitchFamily="18" charset="0"/>
              </a:defRPr>
            </a:lvl6pPr>
            <a:lvl7pPr marL="2971800" indent="-228600" eaLnBrk="0" fontAlgn="base" hangingPunct="0">
              <a:spcBef>
                <a:spcPts val="375"/>
              </a:spcBef>
              <a:spcAft>
                <a:spcPct val="0"/>
              </a:spcAft>
              <a:buClr>
                <a:srgbClr val="A28E6A"/>
              </a:buClr>
              <a:buChar char="o"/>
              <a:defRPr sz="2000">
                <a:solidFill>
                  <a:schemeClr val="tx1"/>
                </a:solidFill>
                <a:latin typeface="Perpetua" pitchFamily="18" charset="0"/>
              </a:defRPr>
            </a:lvl7pPr>
            <a:lvl8pPr marL="3429000" indent="-228600" eaLnBrk="0" fontAlgn="base" hangingPunct="0">
              <a:spcBef>
                <a:spcPts val="375"/>
              </a:spcBef>
              <a:spcAft>
                <a:spcPct val="0"/>
              </a:spcAft>
              <a:buClr>
                <a:srgbClr val="A28E6A"/>
              </a:buClr>
              <a:buChar char="o"/>
              <a:defRPr sz="2000">
                <a:solidFill>
                  <a:schemeClr val="tx1"/>
                </a:solidFill>
                <a:latin typeface="Perpetua" pitchFamily="18" charset="0"/>
              </a:defRPr>
            </a:lvl8pPr>
            <a:lvl9pPr marL="3886200" indent="-228600" eaLnBrk="0" fontAlgn="base" hangingPunct="0">
              <a:spcBef>
                <a:spcPts val="375"/>
              </a:spcBef>
              <a:spcAft>
                <a:spcPct val="0"/>
              </a:spcAft>
              <a:buClr>
                <a:srgbClr val="A28E6A"/>
              </a:buClr>
              <a:buChar char="o"/>
              <a:defRPr sz="2000">
                <a:solidFill>
                  <a:schemeClr val="tx1"/>
                </a:solidFill>
                <a:latin typeface="Perpetua" pitchFamily="18" charset="0"/>
              </a:defRPr>
            </a:lvl9pPr>
          </a:lstStyle>
          <a:p>
            <a:pPr>
              <a:spcBef>
                <a:spcPct val="0"/>
              </a:spcBef>
              <a:buClrTx/>
              <a:buSzTx/>
              <a:buFontTx/>
              <a:buNone/>
            </a:pPr>
            <a:fld id="{E68DEE0F-3307-4E97-B236-68E5EDA3BD63}" type="slidenum">
              <a:rPr lang="en-US" altLang="en-US" sz="1400">
                <a:solidFill>
                  <a:srgbClr val="FFFFFF"/>
                </a:solidFill>
                <a:latin typeface="Franklin Gothic Book" pitchFamily="34" charset="0"/>
              </a:rPr>
              <a:pPr>
                <a:spcBef>
                  <a:spcPct val="0"/>
                </a:spcBef>
                <a:buClrTx/>
                <a:buSzTx/>
                <a:buFontTx/>
                <a:buNone/>
              </a:pPr>
              <a:t>7</a:t>
            </a:fld>
            <a:endParaRPr lang="en-US" altLang="en-US" sz="1400">
              <a:solidFill>
                <a:srgbClr val="FFFFFF"/>
              </a:solidFill>
              <a:latin typeface="Franklin Gothic Book" pitchFamily="34" charset="0"/>
            </a:endParaRPr>
          </a:p>
        </p:txBody>
      </p:sp>
    </p:spTree>
    <p:extLst>
      <p:ext uri="{BB962C8B-B14F-4D97-AF65-F5344CB8AC3E}">
        <p14:creationId xmlns:p14="http://schemas.microsoft.com/office/powerpoint/2010/main" val="318921216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Content Placeholder 2"/>
          <p:cNvSpPr>
            <a:spLocks noGrp="1"/>
          </p:cNvSpPr>
          <p:nvPr>
            <p:ph sz="quarter" idx="1"/>
          </p:nvPr>
        </p:nvSpPr>
        <p:spPr>
          <a:xfrm>
            <a:off x="76200" y="285750"/>
            <a:ext cx="8991600" cy="4457700"/>
          </a:xfrm>
        </p:spPr>
        <p:txBody>
          <a:bodyPr/>
          <a:lstStyle/>
          <a:p>
            <a:pPr eaLnBrk="1" hangingPunct="1">
              <a:lnSpc>
                <a:spcPct val="60000"/>
              </a:lnSpc>
              <a:buFont typeface="Wingdings 2" pitchFamily="18" charset="2"/>
              <a:buNone/>
            </a:pPr>
            <a:r>
              <a:rPr lang="en-US" altLang="en-US" dirty="0" smtClean="0">
                <a:solidFill>
                  <a:srgbClr val="C00000"/>
                </a:solidFill>
              </a:rPr>
              <a:t>Word sense disambiguation</a:t>
            </a:r>
            <a:r>
              <a:rPr lang="zh-CN" altLang="en-US" dirty="0" smtClean="0">
                <a:solidFill>
                  <a:srgbClr val="C00000"/>
                </a:solidFill>
              </a:rPr>
              <a:t> </a:t>
            </a:r>
            <a:r>
              <a:rPr lang="en-US" altLang="en-US" dirty="0" smtClean="0"/>
              <a:t>is the process to determine which sense of a word is used in a given context</a:t>
            </a:r>
            <a:endParaRPr lang="en-US" altLang="en-US" sz="1600" dirty="0" smtClean="0"/>
          </a:p>
          <a:p>
            <a:pPr eaLnBrk="1" hangingPunct="1">
              <a:lnSpc>
                <a:spcPct val="100000"/>
              </a:lnSpc>
              <a:spcAft>
                <a:spcPts val="600"/>
              </a:spcAft>
              <a:buFont typeface="Wingdings 2" pitchFamily="18" charset="2"/>
              <a:buNone/>
            </a:pPr>
            <a:r>
              <a:rPr lang="en-US" altLang="en-US" sz="1200" dirty="0" smtClean="0"/>
              <a:t>The </a:t>
            </a:r>
            <a:r>
              <a:rPr lang="en-US" altLang="en-US" sz="1200" dirty="0" smtClean="0"/>
              <a:t>noun “company” has 9 senses (first 8 from tagged texts)                      </a:t>
            </a:r>
          </a:p>
          <a:p>
            <a:pPr eaLnBrk="1" hangingPunct="1">
              <a:lnSpc>
                <a:spcPct val="100000"/>
              </a:lnSpc>
              <a:spcAft>
                <a:spcPts val="600"/>
              </a:spcAft>
              <a:buFont typeface="Wingdings 2" pitchFamily="18" charset="2"/>
              <a:buNone/>
            </a:pPr>
            <a:r>
              <a:rPr lang="en-US" altLang="en-US" sz="1200" dirty="0" smtClean="0"/>
              <a:t>1. (807) company -- an institution created to conduct business; "he only invests in large well-established companies"; "he started the company in his garage"</a:t>
            </a:r>
          </a:p>
          <a:p>
            <a:pPr eaLnBrk="1" hangingPunct="1">
              <a:lnSpc>
                <a:spcPct val="100000"/>
              </a:lnSpc>
              <a:spcAft>
                <a:spcPts val="600"/>
              </a:spcAft>
              <a:buFont typeface="Wingdings 2" pitchFamily="18" charset="2"/>
              <a:buNone/>
            </a:pPr>
            <a:r>
              <a:rPr lang="en-US" altLang="en-US" sz="1200" dirty="0" smtClean="0"/>
              <a:t>2. (64) company, troupe -- organization of performers and associated personnel (especially theatrical); "the traveling company all stayed at the same hotel"</a:t>
            </a:r>
          </a:p>
          <a:p>
            <a:pPr eaLnBrk="1" hangingPunct="1">
              <a:lnSpc>
                <a:spcPct val="100000"/>
              </a:lnSpc>
              <a:spcAft>
                <a:spcPts val="600"/>
              </a:spcAft>
              <a:buFont typeface="Wingdings 2" pitchFamily="18" charset="2"/>
              <a:buNone/>
            </a:pPr>
            <a:r>
              <a:rPr lang="en-US" altLang="en-US" sz="1200" dirty="0" smtClean="0"/>
              <a:t>3. (55) company, companionship, fellowship, society -- the state of being with someone; "he missed their company"; "he enjoyed the society of his friends"</a:t>
            </a:r>
          </a:p>
          <a:p>
            <a:pPr eaLnBrk="1" hangingPunct="1">
              <a:lnSpc>
                <a:spcPct val="100000"/>
              </a:lnSpc>
              <a:spcAft>
                <a:spcPts val="600"/>
              </a:spcAft>
              <a:buFont typeface="Wingdings 2" pitchFamily="18" charset="2"/>
              <a:buNone/>
            </a:pPr>
            <a:r>
              <a:rPr lang="en-US" altLang="en-US" sz="1200" dirty="0" smtClean="0"/>
              <a:t>4. (54) company -- small military unit; usually two or three platoons</a:t>
            </a:r>
          </a:p>
          <a:p>
            <a:pPr eaLnBrk="1" hangingPunct="1">
              <a:lnSpc>
                <a:spcPct val="100000"/>
              </a:lnSpc>
              <a:spcAft>
                <a:spcPts val="600"/>
              </a:spcAft>
              <a:buFont typeface="Wingdings 2" pitchFamily="18" charset="2"/>
              <a:buNone/>
            </a:pPr>
            <a:r>
              <a:rPr lang="en-US" altLang="en-US" sz="1200" dirty="0" smtClean="0"/>
              <a:t>5. (13) party, company -- a band of people associated temporarily in some activity; "they organized a party to search for food"; "the company of cooks walked into the kitchen"</a:t>
            </a:r>
          </a:p>
          <a:p>
            <a:pPr eaLnBrk="1" hangingPunct="1">
              <a:lnSpc>
                <a:spcPct val="100000"/>
              </a:lnSpc>
              <a:spcAft>
                <a:spcPts val="600"/>
              </a:spcAft>
              <a:buFont typeface="Wingdings 2" pitchFamily="18" charset="2"/>
              <a:buNone/>
            </a:pPr>
            <a:r>
              <a:rPr lang="en-US" altLang="en-US" sz="1200" dirty="0" smtClean="0"/>
              <a:t>6. (12) company -- a social gathering of guests or companions</a:t>
            </a:r>
          </a:p>
          <a:p>
            <a:pPr eaLnBrk="1" hangingPunct="1">
              <a:lnSpc>
                <a:spcPct val="100000"/>
              </a:lnSpc>
              <a:spcAft>
                <a:spcPts val="600"/>
              </a:spcAft>
              <a:buFont typeface="Wingdings 2" pitchFamily="18" charset="2"/>
              <a:buNone/>
            </a:pPr>
            <a:r>
              <a:rPr lang="en-US" altLang="en-US" sz="1200" dirty="0" smtClean="0"/>
              <a:t>7. (6) caller, company -- a social or business visitor</a:t>
            </a:r>
          </a:p>
          <a:p>
            <a:pPr eaLnBrk="1" hangingPunct="1">
              <a:lnSpc>
                <a:spcPct val="100000"/>
              </a:lnSpc>
              <a:spcAft>
                <a:spcPts val="600"/>
              </a:spcAft>
              <a:buFont typeface="Wingdings 2" pitchFamily="18" charset="2"/>
              <a:buNone/>
            </a:pPr>
            <a:r>
              <a:rPr lang="en-US" altLang="en-US" sz="1200" dirty="0" smtClean="0"/>
              <a:t>8. (1) company -- a unit of firefighters and equipment; "a hook-and-ladder company"</a:t>
            </a:r>
          </a:p>
          <a:p>
            <a:pPr eaLnBrk="1" hangingPunct="1">
              <a:lnSpc>
                <a:spcPct val="100000"/>
              </a:lnSpc>
              <a:spcAft>
                <a:spcPts val="600"/>
              </a:spcAft>
              <a:buFont typeface="Wingdings 2" pitchFamily="18" charset="2"/>
              <a:buNone/>
            </a:pPr>
            <a:r>
              <a:rPr lang="en-US" altLang="en-US" sz="1200" dirty="0" smtClean="0"/>
              <a:t>9. ship's company, company -- crew of a ship including the officers</a:t>
            </a:r>
          </a:p>
          <a:p>
            <a:pPr eaLnBrk="1" hangingPunct="1">
              <a:lnSpc>
                <a:spcPct val="100000"/>
              </a:lnSpc>
              <a:spcAft>
                <a:spcPts val="600"/>
              </a:spcAft>
              <a:buFont typeface="Wingdings 2" pitchFamily="18" charset="2"/>
              <a:buNone/>
            </a:pPr>
            <a:endParaRPr lang="en-US" altLang="en-US" sz="1200" dirty="0" smtClean="0"/>
          </a:p>
          <a:p>
            <a:pPr eaLnBrk="1" hangingPunct="1">
              <a:lnSpc>
                <a:spcPct val="100000"/>
              </a:lnSpc>
              <a:spcAft>
                <a:spcPts val="600"/>
              </a:spcAft>
              <a:buFont typeface="Wingdings 2" pitchFamily="18" charset="2"/>
              <a:buNone/>
            </a:pPr>
            <a:r>
              <a:rPr lang="en-US" altLang="en-US" sz="1200" dirty="0" smtClean="0"/>
              <a:t>The verb “company” has 1 sense (no senses from tagged texts)     </a:t>
            </a:r>
          </a:p>
          <a:p>
            <a:pPr eaLnBrk="1" hangingPunct="1">
              <a:lnSpc>
                <a:spcPct val="100000"/>
              </a:lnSpc>
              <a:spcAft>
                <a:spcPts val="600"/>
              </a:spcAft>
              <a:buFont typeface="Wingdings 2" pitchFamily="18" charset="2"/>
              <a:buNone/>
            </a:pPr>
            <a:r>
              <a:rPr lang="en-US" altLang="en-US" sz="1200" dirty="0" smtClean="0"/>
              <a:t>1. company, companion, accompany, keep company -- be a companion to somebody</a:t>
            </a:r>
            <a:endParaRPr lang="en-US" altLang="en-US" sz="900" dirty="0" smtClean="0"/>
          </a:p>
        </p:txBody>
      </p:sp>
      <p:sp>
        <p:nvSpPr>
          <p:cNvPr id="14339" name="Date Placeholder 4"/>
          <p:cNvSpPr>
            <a:spLocks noGrp="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ts val="575"/>
              </a:spcBef>
              <a:buClr>
                <a:schemeClr val="accent1"/>
              </a:buClr>
              <a:buSzPct val="85000"/>
              <a:buFont typeface="Wingdings 2" pitchFamily="18" charset="2"/>
              <a:buChar char=""/>
              <a:defRPr sz="2600">
                <a:solidFill>
                  <a:schemeClr val="tx1"/>
                </a:solidFill>
                <a:latin typeface="Perpetua" pitchFamily="18" charset="0"/>
              </a:defRPr>
            </a:lvl1pPr>
            <a:lvl2pPr marL="742950" indent="-285750">
              <a:spcBef>
                <a:spcPts val="375"/>
              </a:spcBef>
              <a:buClr>
                <a:schemeClr val="accent2"/>
              </a:buClr>
              <a:buSzPct val="85000"/>
              <a:buFont typeface="Wingdings 2" pitchFamily="18" charset="2"/>
              <a:buChar char=""/>
              <a:defRPr sz="2400">
                <a:solidFill>
                  <a:schemeClr val="tx1"/>
                </a:solidFill>
                <a:latin typeface="Perpetua" pitchFamily="18" charset="0"/>
              </a:defRPr>
            </a:lvl2pPr>
            <a:lvl3pPr marL="1143000" indent="-228600">
              <a:spcBef>
                <a:spcPts val="375"/>
              </a:spcBef>
              <a:buClr>
                <a:srgbClr val="E6B1AB"/>
              </a:buClr>
              <a:buSzPct val="85000"/>
              <a:buFont typeface="Wingdings 2" pitchFamily="18" charset="2"/>
              <a:buChar char=""/>
              <a:defRPr sz="2000">
                <a:solidFill>
                  <a:schemeClr val="tx1"/>
                </a:solidFill>
                <a:latin typeface="Perpetua" pitchFamily="18" charset="0"/>
              </a:defRPr>
            </a:lvl3pPr>
            <a:lvl4pPr marL="1600200" indent="-228600">
              <a:spcBef>
                <a:spcPts val="375"/>
              </a:spcBef>
              <a:buClr>
                <a:srgbClr val="A28E6A"/>
              </a:buClr>
              <a:buSzPct val="80000"/>
              <a:buFont typeface="Wingdings 2" pitchFamily="18" charset="2"/>
              <a:buChar char=""/>
              <a:defRPr sz="2000">
                <a:solidFill>
                  <a:schemeClr val="tx1"/>
                </a:solidFill>
                <a:latin typeface="Perpetua" pitchFamily="18" charset="0"/>
              </a:defRPr>
            </a:lvl4pPr>
            <a:lvl5pPr marL="2057400" indent="-228600">
              <a:spcBef>
                <a:spcPts val="375"/>
              </a:spcBef>
              <a:buClr>
                <a:srgbClr val="A28E6A"/>
              </a:buClr>
              <a:buChar char="o"/>
              <a:defRPr sz="2000">
                <a:solidFill>
                  <a:schemeClr val="tx1"/>
                </a:solidFill>
                <a:latin typeface="Perpetua" pitchFamily="18" charset="0"/>
              </a:defRPr>
            </a:lvl5pPr>
            <a:lvl6pPr marL="2514600" indent="-228600" eaLnBrk="0" fontAlgn="base" hangingPunct="0">
              <a:spcBef>
                <a:spcPts val="375"/>
              </a:spcBef>
              <a:spcAft>
                <a:spcPct val="0"/>
              </a:spcAft>
              <a:buClr>
                <a:srgbClr val="A28E6A"/>
              </a:buClr>
              <a:buChar char="o"/>
              <a:defRPr sz="2000">
                <a:solidFill>
                  <a:schemeClr val="tx1"/>
                </a:solidFill>
                <a:latin typeface="Perpetua" pitchFamily="18" charset="0"/>
              </a:defRPr>
            </a:lvl6pPr>
            <a:lvl7pPr marL="2971800" indent="-228600" eaLnBrk="0" fontAlgn="base" hangingPunct="0">
              <a:spcBef>
                <a:spcPts val="375"/>
              </a:spcBef>
              <a:spcAft>
                <a:spcPct val="0"/>
              </a:spcAft>
              <a:buClr>
                <a:srgbClr val="A28E6A"/>
              </a:buClr>
              <a:buChar char="o"/>
              <a:defRPr sz="2000">
                <a:solidFill>
                  <a:schemeClr val="tx1"/>
                </a:solidFill>
                <a:latin typeface="Perpetua" pitchFamily="18" charset="0"/>
              </a:defRPr>
            </a:lvl7pPr>
            <a:lvl8pPr marL="3429000" indent="-228600" eaLnBrk="0" fontAlgn="base" hangingPunct="0">
              <a:spcBef>
                <a:spcPts val="375"/>
              </a:spcBef>
              <a:spcAft>
                <a:spcPct val="0"/>
              </a:spcAft>
              <a:buClr>
                <a:srgbClr val="A28E6A"/>
              </a:buClr>
              <a:buChar char="o"/>
              <a:defRPr sz="2000">
                <a:solidFill>
                  <a:schemeClr val="tx1"/>
                </a:solidFill>
                <a:latin typeface="Perpetua" pitchFamily="18" charset="0"/>
              </a:defRPr>
            </a:lvl8pPr>
            <a:lvl9pPr marL="3886200" indent="-228600" eaLnBrk="0" fontAlgn="base" hangingPunct="0">
              <a:spcBef>
                <a:spcPts val="375"/>
              </a:spcBef>
              <a:spcAft>
                <a:spcPct val="0"/>
              </a:spcAft>
              <a:buClr>
                <a:srgbClr val="A28E6A"/>
              </a:buClr>
              <a:buChar char="o"/>
              <a:defRPr sz="2000">
                <a:solidFill>
                  <a:schemeClr val="tx1"/>
                </a:solidFill>
                <a:latin typeface="Perpetua" pitchFamily="18" charset="0"/>
              </a:defRPr>
            </a:lvl9pPr>
          </a:lstStyle>
          <a:p>
            <a:pPr>
              <a:spcBef>
                <a:spcPct val="0"/>
              </a:spcBef>
              <a:buClrTx/>
              <a:buSzTx/>
              <a:buFontTx/>
              <a:buNone/>
            </a:pPr>
            <a:fld id="{3EDA1102-9533-43B8-A849-6F576EC1B95A}" type="datetime1">
              <a:rPr lang="en-US" altLang="en-US" sz="1400" smtClean="0">
                <a:solidFill>
                  <a:schemeClr val="tx2"/>
                </a:solidFill>
                <a:latin typeface="Arial" pitchFamily="34" charset="0"/>
              </a:rPr>
              <a:pPr>
                <a:spcBef>
                  <a:spcPct val="0"/>
                </a:spcBef>
                <a:buClrTx/>
                <a:buSzTx/>
                <a:buFontTx/>
                <a:buNone/>
              </a:pPr>
              <a:t>8/8/2016</a:t>
            </a:fld>
            <a:endParaRPr lang="en-US" altLang="en-US" sz="1400" smtClean="0">
              <a:solidFill>
                <a:schemeClr val="tx2"/>
              </a:solidFill>
              <a:latin typeface="Arial" pitchFamily="34" charset="0"/>
            </a:endParaRPr>
          </a:p>
        </p:txBody>
      </p:sp>
      <p:sp>
        <p:nvSpPr>
          <p:cNvPr id="14340" name="Slide Number Placeholder 5"/>
          <p:cNvSpPr>
            <a:spLocks noGrp="1"/>
          </p:cNvSpPr>
          <p:nvPr>
            <p:ph type="sldNum" sz="quarter" idx="12"/>
          </p:nvPr>
        </p:nvSpPr>
        <p:spPr bwMode="auto">
          <a:extLst>
            <a:ext uri="{91240B29-F687-4F45-9708-019B960494DF}">
              <a14:hiddenLine xmlns:a14="http://schemas.microsoft.com/office/drawing/2010/main" w="9525">
                <a:solidFill>
                  <a:srgbClr val="000000"/>
                </a:solidFill>
                <a:round/>
                <a:headEnd/>
                <a:tailEnd/>
              </a14:hiddenLine>
            </a:ext>
          </a:extLst>
        </p:spPr>
        <p:txBody>
          <a:bodyPr/>
          <a:lstStyle>
            <a:lvl1pPr>
              <a:spcBef>
                <a:spcPts val="575"/>
              </a:spcBef>
              <a:buClr>
                <a:schemeClr val="accent1"/>
              </a:buClr>
              <a:buSzPct val="85000"/>
              <a:buFont typeface="Wingdings 2" pitchFamily="18" charset="2"/>
              <a:buChar char=""/>
              <a:defRPr sz="2600">
                <a:solidFill>
                  <a:schemeClr val="tx1"/>
                </a:solidFill>
                <a:latin typeface="Perpetua" pitchFamily="18" charset="0"/>
              </a:defRPr>
            </a:lvl1pPr>
            <a:lvl2pPr marL="742950" indent="-285750">
              <a:spcBef>
                <a:spcPts val="375"/>
              </a:spcBef>
              <a:buClr>
                <a:schemeClr val="accent2"/>
              </a:buClr>
              <a:buSzPct val="85000"/>
              <a:buFont typeface="Wingdings 2" pitchFamily="18" charset="2"/>
              <a:buChar char=""/>
              <a:defRPr sz="2400">
                <a:solidFill>
                  <a:schemeClr val="tx1"/>
                </a:solidFill>
                <a:latin typeface="Perpetua" pitchFamily="18" charset="0"/>
              </a:defRPr>
            </a:lvl2pPr>
            <a:lvl3pPr marL="1143000" indent="-228600">
              <a:spcBef>
                <a:spcPts val="375"/>
              </a:spcBef>
              <a:buClr>
                <a:srgbClr val="E6B1AB"/>
              </a:buClr>
              <a:buSzPct val="85000"/>
              <a:buFont typeface="Wingdings 2" pitchFamily="18" charset="2"/>
              <a:buChar char=""/>
              <a:defRPr sz="2000">
                <a:solidFill>
                  <a:schemeClr val="tx1"/>
                </a:solidFill>
                <a:latin typeface="Perpetua" pitchFamily="18" charset="0"/>
              </a:defRPr>
            </a:lvl3pPr>
            <a:lvl4pPr marL="1600200" indent="-228600">
              <a:spcBef>
                <a:spcPts val="375"/>
              </a:spcBef>
              <a:buClr>
                <a:srgbClr val="A28E6A"/>
              </a:buClr>
              <a:buSzPct val="80000"/>
              <a:buFont typeface="Wingdings 2" pitchFamily="18" charset="2"/>
              <a:buChar char=""/>
              <a:defRPr sz="2000">
                <a:solidFill>
                  <a:schemeClr val="tx1"/>
                </a:solidFill>
                <a:latin typeface="Perpetua" pitchFamily="18" charset="0"/>
              </a:defRPr>
            </a:lvl4pPr>
            <a:lvl5pPr marL="2057400" indent="-228600">
              <a:spcBef>
                <a:spcPts val="375"/>
              </a:spcBef>
              <a:buClr>
                <a:srgbClr val="A28E6A"/>
              </a:buClr>
              <a:buChar char="o"/>
              <a:defRPr sz="2000">
                <a:solidFill>
                  <a:schemeClr val="tx1"/>
                </a:solidFill>
                <a:latin typeface="Perpetua" pitchFamily="18" charset="0"/>
              </a:defRPr>
            </a:lvl5pPr>
            <a:lvl6pPr marL="2514600" indent="-228600" eaLnBrk="0" fontAlgn="base" hangingPunct="0">
              <a:spcBef>
                <a:spcPts val="375"/>
              </a:spcBef>
              <a:spcAft>
                <a:spcPct val="0"/>
              </a:spcAft>
              <a:buClr>
                <a:srgbClr val="A28E6A"/>
              </a:buClr>
              <a:buChar char="o"/>
              <a:defRPr sz="2000">
                <a:solidFill>
                  <a:schemeClr val="tx1"/>
                </a:solidFill>
                <a:latin typeface="Perpetua" pitchFamily="18" charset="0"/>
              </a:defRPr>
            </a:lvl6pPr>
            <a:lvl7pPr marL="2971800" indent="-228600" eaLnBrk="0" fontAlgn="base" hangingPunct="0">
              <a:spcBef>
                <a:spcPts val="375"/>
              </a:spcBef>
              <a:spcAft>
                <a:spcPct val="0"/>
              </a:spcAft>
              <a:buClr>
                <a:srgbClr val="A28E6A"/>
              </a:buClr>
              <a:buChar char="o"/>
              <a:defRPr sz="2000">
                <a:solidFill>
                  <a:schemeClr val="tx1"/>
                </a:solidFill>
                <a:latin typeface="Perpetua" pitchFamily="18" charset="0"/>
              </a:defRPr>
            </a:lvl7pPr>
            <a:lvl8pPr marL="3429000" indent="-228600" eaLnBrk="0" fontAlgn="base" hangingPunct="0">
              <a:spcBef>
                <a:spcPts val="375"/>
              </a:spcBef>
              <a:spcAft>
                <a:spcPct val="0"/>
              </a:spcAft>
              <a:buClr>
                <a:srgbClr val="A28E6A"/>
              </a:buClr>
              <a:buChar char="o"/>
              <a:defRPr sz="2000">
                <a:solidFill>
                  <a:schemeClr val="tx1"/>
                </a:solidFill>
                <a:latin typeface="Perpetua" pitchFamily="18" charset="0"/>
              </a:defRPr>
            </a:lvl8pPr>
            <a:lvl9pPr marL="3886200" indent="-228600" eaLnBrk="0" fontAlgn="base" hangingPunct="0">
              <a:spcBef>
                <a:spcPts val="375"/>
              </a:spcBef>
              <a:spcAft>
                <a:spcPct val="0"/>
              </a:spcAft>
              <a:buClr>
                <a:srgbClr val="A28E6A"/>
              </a:buClr>
              <a:buChar char="o"/>
              <a:defRPr sz="2000">
                <a:solidFill>
                  <a:schemeClr val="tx1"/>
                </a:solidFill>
                <a:latin typeface="Perpetua" pitchFamily="18" charset="0"/>
              </a:defRPr>
            </a:lvl9pPr>
          </a:lstStyle>
          <a:p>
            <a:pPr>
              <a:spcBef>
                <a:spcPct val="0"/>
              </a:spcBef>
              <a:buClrTx/>
              <a:buSzTx/>
              <a:buFontTx/>
              <a:buNone/>
            </a:pPr>
            <a:fld id="{4A0F2D73-1FF4-4A0D-8062-CE7254C99B6C}" type="slidenum">
              <a:rPr lang="en-US" altLang="en-US" sz="1400">
                <a:solidFill>
                  <a:srgbClr val="FFFFFF"/>
                </a:solidFill>
                <a:latin typeface="Franklin Gothic Book" pitchFamily="34" charset="0"/>
              </a:rPr>
              <a:pPr>
                <a:spcBef>
                  <a:spcPct val="0"/>
                </a:spcBef>
                <a:buClrTx/>
                <a:buSzTx/>
                <a:buFontTx/>
                <a:buNone/>
              </a:pPr>
              <a:t>8</a:t>
            </a:fld>
            <a:endParaRPr lang="en-US" altLang="en-US" sz="1400">
              <a:solidFill>
                <a:srgbClr val="FFFFFF"/>
              </a:solidFill>
              <a:latin typeface="Franklin Gothic Book" pitchFamily="34" charset="0"/>
            </a:endParaRPr>
          </a:p>
        </p:txBody>
      </p:sp>
    </p:spTree>
    <p:extLst>
      <p:ext uri="{BB962C8B-B14F-4D97-AF65-F5344CB8AC3E}">
        <p14:creationId xmlns:p14="http://schemas.microsoft.com/office/powerpoint/2010/main" val="2363677704"/>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p:cNvSpPr>
            <a:spLocks noGrp="1"/>
          </p:cNvSpPr>
          <p:nvPr>
            <p:ph type="title"/>
          </p:nvPr>
        </p:nvSpPr>
        <p:spPr>
          <a:xfrm>
            <a:off x="304800" y="205978"/>
            <a:ext cx="8610600" cy="536972"/>
          </a:xfrm>
        </p:spPr>
        <p:txBody>
          <a:bodyPr/>
          <a:lstStyle/>
          <a:p>
            <a:r>
              <a:rPr lang="en-US" altLang="en-US" sz="3200" dirty="0" smtClean="0"/>
              <a:t>Motivating application: Machine Translation</a:t>
            </a:r>
          </a:p>
        </p:txBody>
      </p:sp>
      <p:sp>
        <p:nvSpPr>
          <p:cNvPr id="15363" name="Date Placeholder 3"/>
          <p:cNvSpPr>
            <a:spLocks noGrp="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ts val="575"/>
              </a:spcBef>
              <a:buClr>
                <a:schemeClr val="accent1"/>
              </a:buClr>
              <a:buSzPct val="85000"/>
              <a:buFont typeface="Wingdings 2" pitchFamily="18" charset="2"/>
              <a:buChar char=""/>
              <a:defRPr sz="2600">
                <a:solidFill>
                  <a:schemeClr val="tx1"/>
                </a:solidFill>
                <a:latin typeface="Perpetua" pitchFamily="18" charset="0"/>
              </a:defRPr>
            </a:lvl1pPr>
            <a:lvl2pPr marL="742950" indent="-285750">
              <a:spcBef>
                <a:spcPts val="375"/>
              </a:spcBef>
              <a:buClr>
                <a:schemeClr val="accent2"/>
              </a:buClr>
              <a:buSzPct val="85000"/>
              <a:buFont typeface="Wingdings 2" pitchFamily="18" charset="2"/>
              <a:buChar char=""/>
              <a:defRPr sz="2400">
                <a:solidFill>
                  <a:schemeClr val="tx1"/>
                </a:solidFill>
                <a:latin typeface="Perpetua" pitchFamily="18" charset="0"/>
              </a:defRPr>
            </a:lvl2pPr>
            <a:lvl3pPr marL="1143000" indent="-228600">
              <a:spcBef>
                <a:spcPts val="375"/>
              </a:spcBef>
              <a:buClr>
                <a:srgbClr val="E6B1AB"/>
              </a:buClr>
              <a:buSzPct val="85000"/>
              <a:buFont typeface="Wingdings 2" pitchFamily="18" charset="2"/>
              <a:buChar char=""/>
              <a:defRPr sz="2000">
                <a:solidFill>
                  <a:schemeClr val="tx1"/>
                </a:solidFill>
                <a:latin typeface="Perpetua" pitchFamily="18" charset="0"/>
              </a:defRPr>
            </a:lvl3pPr>
            <a:lvl4pPr marL="1600200" indent="-228600">
              <a:spcBef>
                <a:spcPts val="375"/>
              </a:spcBef>
              <a:buClr>
                <a:srgbClr val="A28E6A"/>
              </a:buClr>
              <a:buSzPct val="80000"/>
              <a:buFont typeface="Wingdings 2" pitchFamily="18" charset="2"/>
              <a:buChar char=""/>
              <a:defRPr sz="2000">
                <a:solidFill>
                  <a:schemeClr val="tx1"/>
                </a:solidFill>
                <a:latin typeface="Perpetua" pitchFamily="18" charset="0"/>
              </a:defRPr>
            </a:lvl4pPr>
            <a:lvl5pPr marL="2057400" indent="-228600">
              <a:spcBef>
                <a:spcPts val="375"/>
              </a:spcBef>
              <a:buClr>
                <a:srgbClr val="A28E6A"/>
              </a:buClr>
              <a:buChar char="o"/>
              <a:defRPr sz="2000">
                <a:solidFill>
                  <a:schemeClr val="tx1"/>
                </a:solidFill>
                <a:latin typeface="Perpetua" pitchFamily="18" charset="0"/>
              </a:defRPr>
            </a:lvl5pPr>
            <a:lvl6pPr marL="2514600" indent="-228600" eaLnBrk="0" fontAlgn="base" hangingPunct="0">
              <a:spcBef>
                <a:spcPts val="375"/>
              </a:spcBef>
              <a:spcAft>
                <a:spcPct val="0"/>
              </a:spcAft>
              <a:buClr>
                <a:srgbClr val="A28E6A"/>
              </a:buClr>
              <a:buChar char="o"/>
              <a:defRPr sz="2000">
                <a:solidFill>
                  <a:schemeClr val="tx1"/>
                </a:solidFill>
                <a:latin typeface="Perpetua" pitchFamily="18" charset="0"/>
              </a:defRPr>
            </a:lvl6pPr>
            <a:lvl7pPr marL="2971800" indent="-228600" eaLnBrk="0" fontAlgn="base" hangingPunct="0">
              <a:spcBef>
                <a:spcPts val="375"/>
              </a:spcBef>
              <a:spcAft>
                <a:spcPct val="0"/>
              </a:spcAft>
              <a:buClr>
                <a:srgbClr val="A28E6A"/>
              </a:buClr>
              <a:buChar char="o"/>
              <a:defRPr sz="2000">
                <a:solidFill>
                  <a:schemeClr val="tx1"/>
                </a:solidFill>
                <a:latin typeface="Perpetua" pitchFamily="18" charset="0"/>
              </a:defRPr>
            </a:lvl7pPr>
            <a:lvl8pPr marL="3429000" indent="-228600" eaLnBrk="0" fontAlgn="base" hangingPunct="0">
              <a:spcBef>
                <a:spcPts val="375"/>
              </a:spcBef>
              <a:spcAft>
                <a:spcPct val="0"/>
              </a:spcAft>
              <a:buClr>
                <a:srgbClr val="A28E6A"/>
              </a:buClr>
              <a:buChar char="o"/>
              <a:defRPr sz="2000">
                <a:solidFill>
                  <a:schemeClr val="tx1"/>
                </a:solidFill>
                <a:latin typeface="Perpetua" pitchFamily="18" charset="0"/>
              </a:defRPr>
            </a:lvl8pPr>
            <a:lvl9pPr marL="3886200" indent="-228600" eaLnBrk="0" fontAlgn="base" hangingPunct="0">
              <a:spcBef>
                <a:spcPts val="375"/>
              </a:spcBef>
              <a:spcAft>
                <a:spcPct val="0"/>
              </a:spcAft>
              <a:buClr>
                <a:srgbClr val="A28E6A"/>
              </a:buClr>
              <a:buChar char="o"/>
              <a:defRPr sz="2000">
                <a:solidFill>
                  <a:schemeClr val="tx1"/>
                </a:solidFill>
                <a:latin typeface="Perpetua" pitchFamily="18" charset="0"/>
              </a:defRPr>
            </a:lvl9pPr>
          </a:lstStyle>
          <a:p>
            <a:pPr>
              <a:spcBef>
                <a:spcPct val="0"/>
              </a:spcBef>
              <a:buClrTx/>
              <a:buSzTx/>
              <a:buFontTx/>
              <a:buNone/>
            </a:pPr>
            <a:fld id="{39CE8C8A-1579-4E2F-A895-06ED017E7CDD}" type="datetime1">
              <a:rPr lang="en-US" altLang="en-US" sz="1400" smtClean="0">
                <a:solidFill>
                  <a:schemeClr val="tx2"/>
                </a:solidFill>
                <a:latin typeface="Arial" pitchFamily="34" charset="0"/>
              </a:rPr>
              <a:pPr>
                <a:spcBef>
                  <a:spcPct val="0"/>
                </a:spcBef>
                <a:buClrTx/>
                <a:buSzTx/>
                <a:buFontTx/>
                <a:buNone/>
              </a:pPr>
              <a:t>8/8/2016</a:t>
            </a:fld>
            <a:endParaRPr lang="en-US" altLang="en-US" sz="1400" smtClean="0">
              <a:solidFill>
                <a:schemeClr val="tx2"/>
              </a:solidFill>
              <a:latin typeface="Arial" pitchFamily="34" charset="0"/>
            </a:endParaRPr>
          </a:p>
        </p:txBody>
      </p:sp>
      <p:sp>
        <p:nvSpPr>
          <p:cNvPr id="15364" name="Slide Number Placeholder 4"/>
          <p:cNvSpPr>
            <a:spLocks noGrp="1"/>
          </p:cNvSpPr>
          <p:nvPr>
            <p:ph type="sldNum" sz="quarter" idx="12"/>
          </p:nvPr>
        </p:nvSpPr>
        <p:spPr bwMode="auto">
          <a:extLst>
            <a:ext uri="{91240B29-F687-4F45-9708-019B960494DF}">
              <a14:hiddenLine xmlns:a14="http://schemas.microsoft.com/office/drawing/2010/main" w="9525">
                <a:solidFill>
                  <a:srgbClr val="000000"/>
                </a:solidFill>
                <a:round/>
                <a:headEnd/>
                <a:tailEnd/>
              </a14:hiddenLine>
            </a:ext>
          </a:extLst>
        </p:spPr>
        <p:txBody>
          <a:bodyPr/>
          <a:lstStyle>
            <a:lvl1pPr>
              <a:spcBef>
                <a:spcPts val="575"/>
              </a:spcBef>
              <a:buClr>
                <a:schemeClr val="accent1"/>
              </a:buClr>
              <a:buSzPct val="85000"/>
              <a:buFont typeface="Wingdings 2" pitchFamily="18" charset="2"/>
              <a:buChar char=""/>
              <a:defRPr sz="2600">
                <a:solidFill>
                  <a:schemeClr val="tx1"/>
                </a:solidFill>
                <a:latin typeface="Perpetua" pitchFamily="18" charset="0"/>
              </a:defRPr>
            </a:lvl1pPr>
            <a:lvl2pPr marL="742950" indent="-285750">
              <a:spcBef>
                <a:spcPts val="375"/>
              </a:spcBef>
              <a:buClr>
                <a:schemeClr val="accent2"/>
              </a:buClr>
              <a:buSzPct val="85000"/>
              <a:buFont typeface="Wingdings 2" pitchFamily="18" charset="2"/>
              <a:buChar char=""/>
              <a:defRPr sz="2400">
                <a:solidFill>
                  <a:schemeClr val="tx1"/>
                </a:solidFill>
                <a:latin typeface="Perpetua" pitchFamily="18" charset="0"/>
              </a:defRPr>
            </a:lvl2pPr>
            <a:lvl3pPr marL="1143000" indent="-228600">
              <a:spcBef>
                <a:spcPts val="375"/>
              </a:spcBef>
              <a:buClr>
                <a:srgbClr val="E6B1AB"/>
              </a:buClr>
              <a:buSzPct val="85000"/>
              <a:buFont typeface="Wingdings 2" pitchFamily="18" charset="2"/>
              <a:buChar char=""/>
              <a:defRPr sz="2000">
                <a:solidFill>
                  <a:schemeClr val="tx1"/>
                </a:solidFill>
                <a:latin typeface="Perpetua" pitchFamily="18" charset="0"/>
              </a:defRPr>
            </a:lvl3pPr>
            <a:lvl4pPr marL="1600200" indent="-228600">
              <a:spcBef>
                <a:spcPts val="375"/>
              </a:spcBef>
              <a:buClr>
                <a:srgbClr val="A28E6A"/>
              </a:buClr>
              <a:buSzPct val="80000"/>
              <a:buFont typeface="Wingdings 2" pitchFamily="18" charset="2"/>
              <a:buChar char=""/>
              <a:defRPr sz="2000">
                <a:solidFill>
                  <a:schemeClr val="tx1"/>
                </a:solidFill>
                <a:latin typeface="Perpetua" pitchFamily="18" charset="0"/>
              </a:defRPr>
            </a:lvl4pPr>
            <a:lvl5pPr marL="2057400" indent="-228600">
              <a:spcBef>
                <a:spcPts val="375"/>
              </a:spcBef>
              <a:buClr>
                <a:srgbClr val="A28E6A"/>
              </a:buClr>
              <a:buChar char="o"/>
              <a:defRPr sz="2000">
                <a:solidFill>
                  <a:schemeClr val="tx1"/>
                </a:solidFill>
                <a:latin typeface="Perpetua" pitchFamily="18" charset="0"/>
              </a:defRPr>
            </a:lvl5pPr>
            <a:lvl6pPr marL="2514600" indent="-228600" eaLnBrk="0" fontAlgn="base" hangingPunct="0">
              <a:spcBef>
                <a:spcPts val="375"/>
              </a:spcBef>
              <a:spcAft>
                <a:spcPct val="0"/>
              </a:spcAft>
              <a:buClr>
                <a:srgbClr val="A28E6A"/>
              </a:buClr>
              <a:buChar char="o"/>
              <a:defRPr sz="2000">
                <a:solidFill>
                  <a:schemeClr val="tx1"/>
                </a:solidFill>
                <a:latin typeface="Perpetua" pitchFamily="18" charset="0"/>
              </a:defRPr>
            </a:lvl6pPr>
            <a:lvl7pPr marL="2971800" indent="-228600" eaLnBrk="0" fontAlgn="base" hangingPunct="0">
              <a:spcBef>
                <a:spcPts val="375"/>
              </a:spcBef>
              <a:spcAft>
                <a:spcPct val="0"/>
              </a:spcAft>
              <a:buClr>
                <a:srgbClr val="A28E6A"/>
              </a:buClr>
              <a:buChar char="o"/>
              <a:defRPr sz="2000">
                <a:solidFill>
                  <a:schemeClr val="tx1"/>
                </a:solidFill>
                <a:latin typeface="Perpetua" pitchFamily="18" charset="0"/>
              </a:defRPr>
            </a:lvl7pPr>
            <a:lvl8pPr marL="3429000" indent="-228600" eaLnBrk="0" fontAlgn="base" hangingPunct="0">
              <a:spcBef>
                <a:spcPts val="375"/>
              </a:spcBef>
              <a:spcAft>
                <a:spcPct val="0"/>
              </a:spcAft>
              <a:buClr>
                <a:srgbClr val="A28E6A"/>
              </a:buClr>
              <a:buChar char="o"/>
              <a:defRPr sz="2000">
                <a:solidFill>
                  <a:schemeClr val="tx1"/>
                </a:solidFill>
                <a:latin typeface="Perpetua" pitchFamily="18" charset="0"/>
              </a:defRPr>
            </a:lvl8pPr>
            <a:lvl9pPr marL="3886200" indent="-228600" eaLnBrk="0" fontAlgn="base" hangingPunct="0">
              <a:spcBef>
                <a:spcPts val="375"/>
              </a:spcBef>
              <a:spcAft>
                <a:spcPct val="0"/>
              </a:spcAft>
              <a:buClr>
                <a:srgbClr val="A28E6A"/>
              </a:buClr>
              <a:buChar char="o"/>
              <a:defRPr sz="2000">
                <a:solidFill>
                  <a:schemeClr val="tx1"/>
                </a:solidFill>
                <a:latin typeface="Perpetua" pitchFamily="18" charset="0"/>
              </a:defRPr>
            </a:lvl9pPr>
          </a:lstStyle>
          <a:p>
            <a:pPr>
              <a:spcBef>
                <a:spcPct val="0"/>
              </a:spcBef>
              <a:buClrTx/>
              <a:buSzTx/>
              <a:buFontTx/>
              <a:buNone/>
            </a:pPr>
            <a:fld id="{B9872B7D-9B6B-4F93-9796-0F694E3108E0}" type="slidenum">
              <a:rPr lang="en-US" altLang="en-US" sz="1400">
                <a:solidFill>
                  <a:srgbClr val="FFFFFF"/>
                </a:solidFill>
                <a:latin typeface="Franklin Gothic Book" pitchFamily="34" charset="0"/>
              </a:rPr>
              <a:pPr>
                <a:spcBef>
                  <a:spcPct val="0"/>
                </a:spcBef>
                <a:buClrTx/>
                <a:buSzTx/>
                <a:buFontTx/>
                <a:buNone/>
              </a:pPr>
              <a:t>9</a:t>
            </a:fld>
            <a:endParaRPr lang="en-US" altLang="en-US" sz="1400">
              <a:solidFill>
                <a:srgbClr val="FFFFFF"/>
              </a:solidFill>
              <a:latin typeface="Franklin Gothic Book" pitchFamily="34" charset="0"/>
            </a:endParaRPr>
          </a:p>
        </p:txBody>
      </p:sp>
      <p:sp>
        <p:nvSpPr>
          <p:cNvPr id="15365" name="TextBox 5"/>
          <p:cNvSpPr txBox="1">
            <a:spLocks noChangeArrowheads="1"/>
          </p:cNvSpPr>
          <p:nvPr/>
        </p:nvSpPr>
        <p:spPr bwMode="auto">
          <a:xfrm>
            <a:off x="1981200" y="800100"/>
            <a:ext cx="548640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ts val="575"/>
              </a:spcBef>
              <a:buClr>
                <a:schemeClr val="accent1"/>
              </a:buClr>
              <a:buSzPct val="85000"/>
              <a:buFont typeface="Wingdings 2" pitchFamily="18" charset="2"/>
              <a:buChar char=""/>
              <a:defRPr sz="2600">
                <a:solidFill>
                  <a:schemeClr val="tx1"/>
                </a:solidFill>
                <a:latin typeface="Perpetua" pitchFamily="18" charset="0"/>
              </a:defRPr>
            </a:lvl1pPr>
            <a:lvl2pPr marL="742950" indent="-285750">
              <a:spcBef>
                <a:spcPts val="375"/>
              </a:spcBef>
              <a:buClr>
                <a:schemeClr val="accent2"/>
              </a:buClr>
              <a:buSzPct val="85000"/>
              <a:buFont typeface="Wingdings 2" pitchFamily="18" charset="2"/>
              <a:buChar char=""/>
              <a:defRPr sz="2400">
                <a:solidFill>
                  <a:schemeClr val="tx1"/>
                </a:solidFill>
                <a:latin typeface="Perpetua" pitchFamily="18" charset="0"/>
              </a:defRPr>
            </a:lvl2pPr>
            <a:lvl3pPr marL="1143000" indent="-228600">
              <a:spcBef>
                <a:spcPts val="375"/>
              </a:spcBef>
              <a:buClr>
                <a:srgbClr val="E6B1AB"/>
              </a:buClr>
              <a:buSzPct val="85000"/>
              <a:buFont typeface="Wingdings 2" pitchFamily="18" charset="2"/>
              <a:buChar char=""/>
              <a:defRPr sz="2000">
                <a:solidFill>
                  <a:schemeClr val="tx1"/>
                </a:solidFill>
                <a:latin typeface="Perpetua" pitchFamily="18" charset="0"/>
              </a:defRPr>
            </a:lvl3pPr>
            <a:lvl4pPr marL="1600200" indent="-228600">
              <a:spcBef>
                <a:spcPts val="375"/>
              </a:spcBef>
              <a:buClr>
                <a:srgbClr val="A28E6A"/>
              </a:buClr>
              <a:buSzPct val="80000"/>
              <a:buFont typeface="Wingdings 2" pitchFamily="18" charset="2"/>
              <a:buChar char=""/>
              <a:defRPr sz="2000">
                <a:solidFill>
                  <a:schemeClr val="tx1"/>
                </a:solidFill>
                <a:latin typeface="Perpetua" pitchFamily="18" charset="0"/>
              </a:defRPr>
            </a:lvl4pPr>
            <a:lvl5pPr marL="2057400" indent="-228600">
              <a:spcBef>
                <a:spcPts val="375"/>
              </a:spcBef>
              <a:buClr>
                <a:srgbClr val="A28E6A"/>
              </a:buClr>
              <a:buChar char="o"/>
              <a:defRPr sz="2000">
                <a:solidFill>
                  <a:schemeClr val="tx1"/>
                </a:solidFill>
                <a:latin typeface="Perpetua" pitchFamily="18" charset="0"/>
              </a:defRPr>
            </a:lvl5pPr>
            <a:lvl6pPr marL="2514600" indent="-228600" eaLnBrk="0" fontAlgn="base" hangingPunct="0">
              <a:spcBef>
                <a:spcPts val="375"/>
              </a:spcBef>
              <a:spcAft>
                <a:spcPct val="0"/>
              </a:spcAft>
              <a:buClr>
                <a:srgbClr val="A28E6A"/>
              </a:buClr>
              <a:buChar char="o"/>
              <a:defRPr sz="2000">
                <a:solidFill>
                  <a:schemeClr val="tx1"/>
                </a:solidFill>
                <a:latin typeface="Perpetua" pitchFamily="18" charset="0"/>
              </a:defRPr>
            </a:lvl6pPr>
            <a:lvl7pPr marL="2971800" indent="-228600" eaLnBrk="0" fontAlgn="base" hangingPunct="0">
              <a:spcBef>
                <a:spcPts val="375"/>
              </a:spcBef>
              <a:spcAft>
                <a:spcPct val="0"/>
              </a:spcAft>
              <a:buClr>
                <a:srgbClr val="A28E6A"/>
              </a:buClr>
              <a:buChar char="o"/>
              <a:defRPr sz="2000">
                <a:solidFill>
                  <a:schemeClr val="tx1"/>
                </a:solidFill>
                <a:latin typeface="Perpetua" pitchFamily="18" charset="0"/>
              </a:defRPr>
            </a:lvl7pPr>
            <a:lvl8pPr marL="3429000" indent="-228600" eaLnBrk="0" fontAlgn="base" hangingPunct="0">
              <a:spcBef>
                <a:spcPts val="375"/>
              </a:spcBef>
              <a:spcAft>
                <a:spcPct val="0"/>
              </a:spcAft>
              <a:buClr>
                <a:srgbClr val="A28E6A"/>
              </a:buClr>
              <a:buChar char="o"/>
              <a:defRPr sz="2000">
                <a:solidFill>
                  <a:schemeClr val="tx1"/>
                </a:solidFill>
                <a:latin typeface="Perpetua" pitchFamily="18" charset="0"/>
              </a:defRPr>
            </a:lvl8pPr>
            <a:lvl9pPr marL="3886200" indent="-228600" eaLnBrk="0" fontAlgn="base" hangingPunct="0">
              <a:spcBef>
                <a:spcPts val="375"/>
              </a:spcBef>
              <a:spcAft>
                <a:spcPct val="0"/>
              </a:spcAft>
              <a:buClr>
                <a:srgbClr val="A28E6A"/>
              </a:buClr>
              <a:buChar char="o"/>
              <a:defRPr sz="2000">
                <a:solidFill>
                  <a:schemeClr val="tx1"/>
                </a:solidFill>
                <a:latin typeface="Perpetua" pitchFamily="18" charset="0"/>
              </a:defRPr>
            </a:lvl9pPr>
          </a:lstStyle>
          <a:p>
            <a:pPr eaLnBrk="1" hangingPunct="1">
              <a:spcBef>
                <a:spcPct val="0"/>
              </a:spcBef>
              <a:buClrTx/>
              <a:buSzTx/>
              <a:buFontTx/>
              <a:buNone/>
            </a:pPr>
            <a:r>
              <a:rPr lang="en-US" altLang="en-US" sz="2000">
                <a:latin typeface="Arial" pitchFamily="34" charset="0"/>
              </a:rPr>
              <a:t>I like her </a:t>
            </a:r>
            <a:r>
              <a:rPr lang="en-US" altLang="en-US" sz="2000">
                <a:solidFill>
                  <a:srgbClr val="FF0000"/>
                </a:solidFill>
                <a:latin typeface="Arial" pitchFamily="34" charset="0"/>
              </a:rPr>
              <a:t>company</a:t>
            </a:r>
            <a:r>
              <a:rPr lang="en-US" altLang="en-US" sz="2000">
                <a:latin typeface="Arial" pitchFamily="34" charset="0"/>
              </a:rPr>
              <a:t> since it offers great benefits.</a:t>
            </a:r>
          </a:p>
        </p:txBody>
      </p:sp>
      <p:pic>
        <p:nvPicPr>
          <p:cNvPr id="76803" name="Picture 3" descr="C:\Documents and Settings\chen\Local Settings\Temporary Internet Files\Content.IE5\YPS6PW2L\MC900078622[1].wmf"/>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86200" y="1371600"/>
            <a:ext cx="762000"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Rectangle 8"/>
          <p:cNvSpPr>
            <a:spLocks noChangeArrowheads="1"/>
          </p:cNvSpPr>
          <p:nvPr/>
        </p:nvSpPr>
        <p:spPr bwMode="auto">
          <a:xfrm>
            <a:off x="1219200" y="1543050"/>
            <a:ext cx="259080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ts val="575"/>
              </a:spcBef>
              <a:buClr>
                <a:schemeClr val="accent1"/>
              </a:buClr>
              <a:buSzPct val="85000"/>
              <a:buFont typeface="Wingdings 2" pitchFamily="18" charset="2"/>
              <a:buChar char=""/>
              <a:defRPr sz="2600">
                <a:solidFill>
                  <a:schemeClr val="tx1"/>
                </a:solidFill>
                <a:latin typeface="Perpetua" pitchFamily="18" charset="0"/>
              </a:defRPr>
            </a:lvl1pPr>
            <a:lvl2pPr marL="742950" indent="-285750">
              <a:spcBef>
                <a:spcPts val="375"/>
              </a:spcBef>
              <a:buClr>
                <a:schemeClr val="accent2"/>
              </a:buClr>
              <a:buSzPct val="85000"/>
              <a:buFont typeface="Wingdings 2" pitchFamily="18" charset="2"/>
              <a:buChar char=""/>
              <a:defRPr sz="2400">
                <a:solidFill>
                  <a:schemeClr val="tx1"/>
                </a:solidFill>
                <a:latin typeface="Perpetua" pitchFamily="18" charset="0"/>
              </a:defRPr>
            </a:lvl2pPr>
            <a:lvl3pPr marL="1143000" indent="-228600">
              <a:spcBef>
                <a:spcPts val="375"/>
              </a:spcBef>
              <a:buClr>
                <a:srgbClr val="E6B1AB"/>
              </a:buClr>
              <a:buSzPct val="85000"/>
              <a:buFont typeface="Wingdings 2" pitchFamily="18" charset="2"/>
              <a:buChar char=""/>
              <a:defRPr sz="2000">
                <a:solidFill>
                  <a:schemeClr val="tx1"/>
                </a:solidFill>
                <a:latin typeface="Perpetua" pitchFamily="18" charset="0"/>
              </a:defRPr>
            </a:lvl3pPr>
            <a:lvl4pPr marL="1600200" indent="-228600">
              <a:spcBef>
                <a:spcPts val="375"/>
              </a:spcBef>
              <a:buClr>
                <a:srgbClr val="A28E6A"/>
              </a:buClr>
              <a:buSzPct val="80000"/>
              <a:buFont typeface="Wingdings 2" pitchFamily="18" charset="2"/>
              <a:buChar char=""/>
              <a:defRPr sz="2000">
                <a:solidFill>
                  <a:schemeClr val="tx1"/>
                </a:solidFill>
                <a:latin typeface="Perpetua" pitchFamily="18" charset="0"/>
              </a:defRPr>
            </a:lvl4pPr>
            <a:lvl5pPr marL="2057400" indent="-228600">
              <a:spcBef>
                <a:spcPts val="375"/>
              </a:spcBef>
              <a:buClr>
                <a:srgbClr val="A28E6A"/>
              </a:buClr>
              <a:buChar char="o"/>
              <a:defRPr sz="2000">
                <a:solidFill>
                  <a:schemeClr val="tx1"/>
                </a:solidFill>
                <a:latin typeface="Perpetua" pitchFamily="18" charset="0"/>
              </a:defRPr>
            </a:lvl5pPr>
            <a:lvl6pPr marL="2514600" indent="-228600" eaLnBrk="0" fontAlgn="base" hangingPunct="0">
              <a:spcBef>
                <a:spcPts val="375"/>
              </a:spcBef>
              <a:spcAft>
                <a:spcPct val="0"/>
              </a:spcAft>
              <a:buClr>
                <a:srgbClr val="A28E6A"/>
              </a:buClr>
              <a:buChar char="o"/>
              <a:defRPr sz="2000">
                <a:solidFill>
                  <a:schemeClr val="tx1"/>
                </a:solidFill>
                <a:latin typeface="Perpetua" pitchFamily="18" charset="0"/>
              </a:defRPr>
            </a:lvl6pPr>
            <a:lvl7pPr marL="2971800" indent="-228600" eaLnBrk="0" fontAlgn="base" hangingPunct="0">
              <a:spcBef>
                <a:spcPts val="375"/>
              </a:spcBef>
              <a:spcAft>
                <a:spcPct val="0"/>
              </a:spcAft>
              <a:buClr>
                <a:srgbClr val="A28E6A"/>
              </a:buClr>
              <a:buChar char="o"/>
              <a:defRPr sz="2000">
                <a:solidFill>
                  <a:schemeClr val="tx1"/>
                </a:solidFill>
                <a:latin typeface="Perpetua" pitchFamily="18" charset="0"/>
              </a:defRPr>
            </a:lvl7pPr>
            <a:lvl8pPr marL="3429000" indent="-228600" eaLnBrk="0" fontAlgn="base" hangingPunct="0">
              <a:spcBef>
                <a:spcPts val="375"/>
              </a:spcBef>
              <a:spcAft>
                <a:spcPct val="0"/>
              </a:spcAft>
              <a:buClr>
                <a:srgbClr val="A28E6A"/>
              </a:buClr>
              <a:buChar char="o"/>
              <a:defRPr sz="2000">
                <a:solidFill>
                  <a:schemeClr val="tx1"/>
                </a:solidFill>
                <a:latin typeface="Perpetua" pitchFamily="18" charset="0"/>
              </a:defRPr>
            </a:lvl8pPr>
            <a:lvl9pPr marL="3886200" indent="-228600" eaLnBrk="0" fontAlgn="base" hangingPunct="0">
              <a:spcBef>
                <a:spcPts val="375"/>
              </a:spcBef>
              <a:spcAft>
                <a:spcPct val="0"/>
              </a:spcAft>
              <a:buClr>
                <a:srgbClr val="A28E6A"/>
              </a:buClr>
              <a:buChar char="o"/>
              <a:defRPr sz="2000">
                <a:solidFill>
                  <a:schemeClr val="tx1"/>
                </a:solidFill>
                <a:latin typeface="Perpetua" pitchFamily="18" charset="0"/>
              </a:defRPr>
            </a:lvl9pPr>
          </a:lstStyle>
          <a:p>
            <a:pPr eaLnBrk="1" hangingPunct="1">
              <a:spcBef>
                <a:spcPct val="0"/>
              </a:spcBef>
              <a:buClrTx/>
              <a:buSzTx/>
              <a:buFontTx/>
              <a:buNone/>
            </a:pPr>
            <a:r>
              <a:rPr lang="en-US" altLang="en-US" sz="1800">
                <a:latin typeface="Arial" pitchFamily="34" charset="0"/>
              </a:rPr>
              <a:t>“an institution created to conduct business”</a:t>
            </a:r>
          </a:p>
        </p:txBody>
      </p:sp>
      <p:cxnSp>
        <p:nvCxnSpPr>
          <p:cNvPr id="11" name="Straight Arrow Connector 10"/>
          <p:cNvCxnSpPr>
            <a:endCxn id="9" idx="0"/>
          </p:cNvCxnSpPr>
          <p:nvPr/>
        </p:nvCxnSpPr>
        <p:spPr>
          <a:xfrm flipH="1">
            <a:off x="2514600" y="1085850"/>
            <a:ext cx="990600" cy="4572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12" name="Rectangle 11"/>
          <p:cNvSpPr>
            <a:spLocks noChangeArrowheads="1"/>
          </p:cNvSpPr>
          <p:nvPr/>
        </p:nvSpPr>
        <p:spPr bwMode="auto">
          <a:xfrm>
            <a:off x="5029200" y="1543050"/>
            <a:ext cx="205740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ts val="575"/>
              </a:spcBef>
              <a:buClr>
                <a:schemeClr val="accent1"/>
              </a:buClr>
              <a:buSzPct val="85000"/>
              <a:buFont typeface="Wingdings 2" pitchFamily="18" charset="2"/>
              <a:buChar char=""/>
              <a:defRPr sz="2600">
                <a:solidFill>
                  <a:schemeClr val="tx1"/>
                </a:solidFill>
                <a:latin typeface="Perpetua" pitchFamily="18" charset="0"/>
              </a:defRPr>
            </a:lvl1pPr>
            <a:lvl2pPr marL="742950" indent="-285750">
              <a:spcBef>
                <a:spcPts val="375"/>
              </a:spcBef>
              <a:buClr>
                <a:schemeClr val="accent2"/>
              </a:buClr>
              <a:buSzPct val="85000"/>
              <a:buFont typeface="Wingdings 2" pitchFamily="18" charset="2"/>
              <a:buChar char=""/>
              <a:defRPr sz="2400">
                <a:solidFill>
                  <a:schemeClr val="tx1"/>
                </a:solidFill>
                <a:latin typeface="Perpetua" pitchFamily="18" charset="0"/>
              </a:defRPr>
            </a:lvl2pPr>
            <a:lvl3pPr marL="1143000" indent="-228600">
              <a:spcBef>
                <a:spcPts val="375"/>
              </a:spcBef>
              <a:buClr>
                <a:srgbClr val="E6B1AB"/>
              </a:buClr>
              <a:buSzPct val="85000"/>
              <a:buFont typeface="Wingdings 2" pitchFamily="18" charset="2"/>
              <a:buChar char=""/>
              <a:defRPr sz="2000">
                <a:solidFill>
                  <a:schemeClr val="tx1"/>
                </a:solidFill>
                <a:latin typeface="Perpetua" pitchFamily="18" charset="0"/>
              </a:defRPr>
            </a:lvl3pPr>
            <a:lvl4pPr marL="1600200" indent="-228600">
              <a:spcBef>
                <a:spcPts val="375"/>
              </a:spcBef>
              <a:buClr>
                <a:srgbClr val="A28E6A"/>
              </a:buClr>
              <a:buSzPct val="80000"/>
              <a:buFont typeface="Wingdings 2" pitchFamily="18" charset="2"/>
              <a:buChar char=""/>
              <a:defRPr sz="2000">
                <a:solidFill>
                  <a:schemeClr val="tx1"/>
                </a:solidFill>
                <a:latin typeface="Perpetua" pitchFamily="18" charset="0"/>
              </a:defRPr>
            </a:lvl4pPr>
            <a:lvl5pPr marL="2057400" indent="-228600">
              <a:spcBef>
                <a:spcPts val="375"/>
              </a:spcBef>
              <a:buClr>
                <a:srgbClr val="A28E6A"/>
              </a:buClr>
              <a:buChar char="o"/>
              <a:defRPr sz="2000">
                <a:solidFill>
                  <a:schemeClr val="tx1"/>
                </a:solidFill>
                <a:latin typeface="Perpetua" pitchFamily="18" charset="0"/>
              </a:defRPr>
            </a:lvl5pPr>
            <a:lvl6pPr marL="2514600" indent="-228600" eaLnBrk="0" fontAlgn="base" hangingPunct="0">
              <a:spcBef>
                <a:spcPts val="375"/>
              </a:spcBef>
              <a:spcAft>
                <a:spcPct val="0"/>
              </a:spcAft>
              <a:buClr>
                <a:srgbClr val="A28E6A"/>
              </a:buClr>
              <a:buChar char="o"/>
              <a:defRPr sz="2000">
                <a:solidFill>
                  <a:schemeClr val="tx1"/>
                </a:solidFill>
                <a:latin typeface="Perpetua" pitchFamily="18" charset="0"/>
              </a:defRPr>
            </a:lvl6pPr>
            <a:lvl7pPr marL="2971800" indent="-228600" eaLnBrk="0" fontAlgn="base" hangingPunct="0">
              <a:spcBef>
                <a:spcPts val="375"/>
              </a:spcBef>
              <a:spcAft>
                <a:spcPct val="0"/>
              </a:spcAft>
              <a:buClr>
                <a:srgbClr val="A28E6A"/>
              </a:buClr>
              <a:buChar char="o"/>
              <a:defRPr sz="2000">
                <a:solidFill>
                  <a:schemeClr val="tx1"/>
                </a:solidFill>
                <a:latin typeface="Perpetua" pitchFamily="18" charset="0"/>
              </a:defRPr>
            </a:lvl7pPr>
            <a:lvl8pPr marL="3429000" indent="-228600" eaLnBrk="0" fontAlgn="base" hangingPunct="0">
              <a:spcBef>
                <a:spcPts val="375"/>
              </a:spcBef>
              <a:spcAft>
                <a:spcPct val="0"/>
              </a:spcAft>
              <a:buClr>
                <a:srgbClr val="A28E6A"/>
              </a:buClr>
              <a:buChar char="o"/>
              <a:defRPr sz="2000">
                <a:solidFill>
                  <a:schemeClr val="tx1"/>
                </a:solidFill>
                <a:latin typeface="Perpetua" pitchFamily="18" charset="0"/>
              </a:defRPr>
            </a:lvl8pPr>
            <a:lvl9pPr marL="3886200" indent="-228600" eaLnBrk="0" fontAlgn="base" hangingPunct="0">
              <a:spcBef>
                <a:spcPts val="375"/>
              </a:spcBef>
              <a:spcAft>
                <a:spcPct val="0"/>
              </a:spcAft>
              <a:buClr>
                <a:srgbClr val="A28E6A"/>
              </a:buClr>
              <a:buChar char="o"/>
              <a:defRPr sz="2000">
                <a:solidFill>
                  <a:schemeClr val="tx1"/>
                </a:solidFill>
                <a:latin typeface="Perpetua" pitchFamily="18" charset="0"/>
              </a:defRPr>
            </a:lvl9pPr>
          </a:lstStyle>
          <a:p>
            <a:pPr eaLnBrk="1" hangingPunct="1">
              <a:spcBef>
                <a:spcPct val="0"/>
              </a:spcBef>
              <a:buClrTx/>
              <a:buSzTx/>
              <a:buFontTx/>
              <a:buNone/>
            </a:pPr>
            <a:r>
              <a:rPr lang="en-US" altLang="en-US" sz="1800">
                <a:latin typeface="Arial" pitchFamily="34" charset="0"/>
              </a:rPr>
              <a:t>“the state of being with someone”</a:t>
            </a:r>
          </a:p>
        </p:txBody>
      </p:sp>
      <p:cxnSp>
        <p:nvCxnSpPr>
          <p:cNvPr id="14" name="Straight Arrow Connector 13"/>
          <p:cNvCxnSpPr/>
          <p:nvPr/>
        </p:nvCxnSpPr>
        <p:spPr>
          <a:xfrm>
            <a:off x="3962400" y="1085850"/>
            <a:ext cx="1447800" cy="4572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18" name="TextBox 17"/>
          <p:cNvSpPr txBox="1">
            <a:spLocks noChangeArrowheads="1"/>
          </p:cNvSpPr>
          <p:nvPr/>
        </p:nvSpPr>
        <p:spPr bwMode="auto">
          <a:xfrm>
            <a:off x="1447800" y="2286000"/>
            <a:ext cx="213360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ts val="575"/>
              </a:spcBef>
              <a:buClr>
                <a:schemeClr val="accent1"/>
              </a:buClr>
              <a:buSzPct val="85000"/>
              <a:buFont typeface="Wingdings 2" pitchFamily="18" charset="2"/>
              <a:buChar char=""/>
              <a:defRPr sz="2600">
                <a:solidFill>
                  <a:schemeClr val="tx1"/>
                </a:solidFill>
                <a:latin typeface="Perpetua" pitchFamily="18" charset="0"/>
              </a:defRPr>
            </a:lvl1pPr>
            <a:lvl2pPr marL="742950" indent="-285750">
              <a:spcBef>
                <a:spcPts val="375"/>
              </a:spcBef>
              <a:buClr>
                <a:schemeClr val="accent2"/>
              </a:buClr>
              <a:buSzPct val="85000"/>
              <a:buFont typeface="Wingdings 2" pitchFamily="18" charset="2"/>
              <a:buChar char=""/>
              <a:defRPr sz="2400">
                <a:solidFill>
                  <a:schemeClr val="tx1"/>
                </a:solidFill>
                <a:latin typeface="Perpetua" pitchFamily="18" charset="0"/>
              </a:defRPr>
            </a:lvl2pPr>
            <a:lvl3pPr marL="1143000" indent="-228600">
              <a:spcBef>
                <a:spcPts val="375"/>
              </a:spcBef>
              <a:buClr>
                <a:srgbClr val="E6B1AB"/>
              </a:buClr>
              <a:buSzPct val="85000"/>
              <a:buFont typeface="Wingdings 2" pitchFamily="18" charset="2"/>
              <a:buChar char=""/>
              <a:defRPr sz="2000">
                <a:solidFill>
                  <a:schemeClr val="tx1"/>
                </a:solidFill>
                <a:latin typeface="Perpetua" pitchFamily="18" charset="0"/>
              </a:defRPr>
            </a:lvl3pPr>
            <a:lvl4pPr marL="1600200" indent="-228600">
              <a:spcBef>
                <a:spcPts val="375"/>
              </a:spcBef>
              <a:buClr>
                <a:srgbClr val="A28E6A"/>
              </a:buClr>
              <a:buSzPct val="80000"/>
              <a:buFont typeface="Wingdings 2" pitchFamily="18" charset="2"/>
              <a:buChar char=""/>
              <a:defRPr sz="2000">
                <a:solidFill>
                  <a:schemeClr val="tx1"/>
                </a:solidFill>
                <a:latin typeface="Perpetua" pitchFamily="18" charset="0"/>
              </a:defRPr>
            </a:lvl4pPr>
            <a:lvl5pPr marL="2057400" indent="-228600">
              <a:spcBef>
                <a:spcPts val="375"/>
              </a:spcBef>
              <a:buClr>
                <a:srgbClr val="A28E6A"/>
              </a:buClr>
              <a:buChar char="o"/>
              <a:defRPr sz="2000">
                <a:solidFill>
                  <a:schemeClr val="tx1"/>
                </a:solidFill>
                <a:latin typeface="Perpetua" pitchFamily="18" charset="0"/>
              </a:defRPr>
            </a:lvl5pPr>
            <a:lvl6pPr marL="2514600" indent="-228600" eaLnBrk="0" fontAlgn="base" hangingPunct="0">
              <a:spcBef>
                <a:spcPts val="375"/>
              </a:spcBef>
              <a:spcAft>
                <a:spcPct val="0"/>
              </a:spcAft>
              <a:buClr>
                <a:srgbClr val="A28E6A"/>
              </a:buClr>
              <a:buChar char="o"/>
              <a:defRPr sz="2000">
                <a:solidFill>
                  <a:schemeClr val="tx1"/>
                </a:solidFill>
                <a:latin typeface="Perpetua" pitchFamily="18" charset="0"/>
              </a:defRPr>
            </a:lvl6pPr>
            <a:lvl7pPr marL="2971800" indent="-228600" eaLnBrk="0" fontAlgn="base" hangingPunct="0">
              <a:spcBef>
                <a:spcPts val="375"/>
              </a:spcBef>
              <a:spcAft>
                <a:spcPct val="0"/>
              </a:spcAft>
              <a:buClr>
                <a:srgbClr val="A28E6A"/>
              </a:buClr>
              <a:buChar char="o"/>
              <a:defRPr sz="2000">
                <a:solidFill>
                  <a:schemeClr val="tx1"/>
                </a:solidFill>
                <a:latin typeface="Perpetua" pitchFamily="18" charset="0"/>
              </a:defRPr>
            </a:lvl7pPr>
            <a:lvl8pPr marL="3429000" indent="-228600" eaLnBrk="0" fontAlgn="base" hangingPunct="0">
              <a:spcBef>
                <a:spcPts val="375"/>
              </a:spcBef>
              <a:spcAft>
                <a:spcPct val="0"/>
              </a:spcAft>
              <a:buClr>
                <a:srgbClr val="A28E6A"/>
              </a:buClr>
              <a:buChar char="o"/>
              <a:defRPr sz="2000">
                <a:solidFill>
                  <a:schemeClr val="tx1"/>
                </a:solidFill>
                <a:latin typeface="Perpetua" pitchFamily="18" charset="0"/>
              </a:defRPr>
            </a:lvl8pPr>
            <a:lvl9pPr marL="3886200" indent="-228600" eaLnBrk="0" fontAlgn="base" hangingPunct="0">
              <a:spcBef>
                <a:spcPts val="375"/>
              </a:spcBef>
              <a:spcAft>
                <a:spcPct val="0"/>
              </a:spcAft>
              <a:buClr>
                <a:srgbClr val="A28E6A"/>
              </a:buClr>
              <a:buChar char="o"/>
              <a:defRPr sz="2000">
                <a:solidFill>
                  <a:schemeClr val="tx1"/>
                </a:solidFill>
                <a:latin typeface="Perpetua" pitchFamily="18" charset="0"/>
              </a:defRPr>
            </a:lvl9pPr>
          </a:lstStyle>
          <a:p>
            <a:pPr eaLnBrk="1" hangingPunct="1">
              <a:spcBef>
                <a:spcPct val="0"/>
              </a:spcBef>
              <a:buClrTx/>
              <a:buSzTx/>
              <a:buFontTx/>
              <a:buNone/>
            </a:pPr>
            <a:r>
              <a:rPr lang="zh-CN" altLang="en-US" sz="1800">
                <a:latin typeface="Arial" pitchFamily="34" charset="0"/>
              </a:rPr>
              <a:t>我喜欢她的公司因为福利好。</a:t>
            </a:r>
            <a:endParaRPr lang="en-US" altLang="en-US" sz="1800">
              <a:latin typeface="Arial" pitchFamily="34" charset="0"/>
            </a:endParaRPr>
          </a:p>
        </p:txBody>
      </p:sp>
      <p:sp>
        <p:nvSpPr>
          <p:cNvPr id="19" name="TextBox 18"/>
          <p:cNvSpPr txBox="1">
            <a:spLocks noChangeArrowheads="1"/>
          </p:cNvSpPr>
          <p:nvPr/>
        </p:nvSpPr>
        <p:spPr bwMode="auto">
          <a:xfrm>
            <a:off x="4953000" y="2286000"/>
            <a:ext cx="220980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ts val="575"/>
              </a:spcBef>
              <a:buClr>
                <a:schemeClr val="accent1"/>
              </a:buClr>
              <a:buSzPct val="85000"/>
              <a:buFont typeface="Wingdings 2" pitchFamily="18" charset="2"/>
              <a:buChar char=""/>
              <a:defRPr sz="2600">
                <a:solidFill>
                  <a:schemeClr val="tx1"/>
                </a:solidFill>
                <a:latin typeface="Perpetua" pitchFamily="18" charset="0"/>
              </a:defRPr>
            </a:lvl1pPr>
            <a:lvl2pPr marL="742950" indent="-285750">
              <a:spcBef>
                <a:spcPts val="375"/>
              </a:spcBef>
              <a:buClr>
                <a:schemeClr val="accent2"/>
              </a:buClr>
              <a:buSzPct val="85000"/>
              <a:buFont typeface="Wingdings 2" pitchFamily="18" charset="2"/>
              <a:buChar char=""/>
              <a:defRPr sz="2400">
                <a:solidFill>
                  <a:schemeClr val="tx1"/>
                </a:solidFill>
                <a:latin typeface="Perpetua" pitchFamily="18" charset="0"/>
              </a:defRPr>
            </a:lvl2pPr>
            <a:lvl3pPr marL="1143000" indent="-228600">
              <a:spcBef>
                <a:spcPts val="375"/>
              </a:spcBef>
              <a:buClr>
                <a:srgbClr val="E6B1AB"/>
              </a:buClr>
              <a:buSzPct val="85000"/>
              <a:buFont typeface="Wingdings 2" pitchFamily="18" charset="2"/>
              <a:buChar char=""/>
              <a:defRPr sz="2000">
                <a:solidFill>
                  <a:schemeClr val="tx1"/>
                </a:solidFill>
                <a:latin typeface="Perpetua" pitchFamily="18" charset="0"/>
              </a:defRPr>
            </a:lvl3pPr>
            <a:lvl4pPr marL="1600200" indent="-228600">
              <a:spcBef>
                <a:spcPts val="375"/>
              </a:spcBef>
              <a:buClr>
                <a:srgbClr val="A28E6A"/>
              </a:buClr>
              <a:buSzPct val="80000"/>
              <a:buFont typeface="Wingdings 2" pitchFamily="18" charset="2"/>
              <a:buChar char=""/>
              <a:defRPr sz="2000">
                <a:solidFill>
                  <a:schemeClr val="tx1"/>
                </a:solidFill>
                <a:latin typeface="Perpetua" pitchFamily="18" charset="0"/>
              </a:defRPr>
            </a:lvl4pPr>
            <a:lvl5pPr marL="2057400" indent="-228600">
              <a:spcBef>
                <a:spcPts val="375"/>
              </a:spcBef>
              <a:buClr>
                <a:srgbClr val="A28E6A"/>
              </a:buClr>
              <a:buChar char="o"/>
              <a:defRPr sz="2000">
                <a:solidFill>
                  <a:schemeClr val="tx1"/>
                </a:solidFill>
                <a:latin typeface="Perpetua" pitchFamily="18" charset="0"/>
              </a:defRPr>
            </a:lvl5pPr>
            <a:lvl6pPr marL="2514600" indent="-228600" eaLnBrk="0" fontAlgn="base" hangingPunct="0">
              <a:spcBef>
                <a:spcPts val="375"/>
              </a:spcBef>
              <a:spcAft>
                <a:spcPct val="0"/>
              </a:spcAft>
              <a:buClr>
                <a:srgbClr val="A28E6A"/>
              </a:buClr>
              <a:buChar char="o"/>
              <a:defRPr sz="2000">
                <a:solidFill>
                  <a:schemeClr val="tx1"/>
                </a:solidFill>
                <a:latin typeface="Perpetua" pitchFamily="18" charset="0"/>
              </a:defRPr>
            </a:lvl6pPr>
            <a:lvl7pPr marL="2971800" indent="-228600" eaLnBrk="0" fontAlgn="base" hangingPunct="0">
              <a:spcBef>
                <a:spcPts val="375"/>
              </a:spcBef>
              <a:spcAft>
                <a:spcPct val="0"/>
              </a:spcAft>
              <a:buClr>
                <a:srgbClr val="A28E6A"/>
              </a:buClr>
              <a:buChar char="o"/>
              <a:defRPr sz="2000">
                <a:solidFill>
                  <a:schemeClr val="tx1"/>
                </a:solidFill>
                <a:latin typeface="Perpetua" pitchFamily="18" charset="0"/>
              </a:defRPr>
            </a:lvl7pPr>
            <a:lvl8pPr marL="3429000" indent="-228600" eaLnBrk="0" fontAlgn="base" hangingPunct="0">
              <a:spcBef>
                <a:spcPts val="375"/>
              </a:spcBef>
              <a:spcAft>
                <a:spcPct val="0"/>
              </a:spcAft>
              <a:buClr>
                <a:srgbClr val="A28E6A"/>
              </a:buClr>
              <a:buChar char="o"/>
              <a:defRPr sz="2000">
                <a:solidFill>
                  <a:schemeClr val="tx1"/>
                </a:solidFill>
                <a:latin typeface="Perpetua" pitchFamily="18" charset="0"/>
              </a:defRPr>
            </a:lvl8pPr>
            <a:lvl9pPr marL="3886200" indent="-228600" eaLnBrk="0" fontAlgn="base" hangingPunct="0">
              <a:spcBef>
                <a:spcPts val="375"/>
              </a:spcBef>
              <a:spcAft>
                <a:spcPct val="0"/>
              </a:spcAft>
              <a:buClr>
                <a:srgbClr val="A28E6A"/>
              </a:buClr>
              <a:buChar char="o"/>
              <a:defRPr sz="2000">
                <a:solidFill>
                  <a:schemeClr val="tx1"/>
                </a:solidFill>
                <a:latin typeface="Perpetua" pitchFamily="18" charset="0"/>
              </a:defRPr>
            </a:lvl9pPr>
          </a:lstStyle>
          <a:p>
            <a:pPr eaLnBrk="1" hangingPunct="1">
              <a:spcBef>
                <a:spcPct val="0"/>
              </a:spcBef>
              <a:buClrTx/>
              <a:buSzTx/>
              <a:buFontTx/>
              <a:buNone/>
            </a:pPr>
            <a:r>
              <a:rPr lang="zh-CN" altLang="en-US" sz="1800">
                <a:latin typeface="Arial" pitchFamily="34" charset="0"/>
              </a:rPr>
              <a:t>我喜欢和她在一起因为有利可图。</a:t>
            </a:r>
            <a:endParaRPr lang="en-US" altLang="en-US" sz="1800">
              <a:latin typeface="Arial" pitchFamily="34" charset="0"/>
            </a:endParaRPr>
          </a:p>
        </p:txBody>
      </p:sp>
      <p:cxnSp>
        <p:nvCxnSpPr>
          <p:cNvPr id="21" name="Straight Arrow Connector 20"/>
          <p:cNvCxnSpPr>
            <a:stCxn id="9" idx="2"/>
            <a:endCxn id="18" idx="0"/>
          </p:cNvCxnSpPr>
          <p:nvPr/>
        </p:nvCxnSpPr>
        <p:spPr>
          <a:xfrm>
            <a:off x="2514600" y="2189381"/>
            <a:ext cx="0" cy="96619"/>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3" name="Straight Arrow Connector 22"/>
          <p:cNvCxnSpPr>
            <a:stCxn id="12" idx="2"/>
            <a:endCxn id="19" idx="0"/>
          </p:cNvCxnSpPr>
          <p:nvPr/>
        </p:nvCxnSpPr>
        <p:spPr>
          <a:xfrm>
            <a:off x="6057900" y="2189381"/>
            <a:ext cx="0" cy="96619"/>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28" name="TextBox 27"/>
          <p:cNvSpPr txBox="1">
            <a:spLocks noChangeArrowheads="1"/>
          </p:cNvSpPr>
          <p:nvPr/>
        </p:nvSpPr>
        <p:spPr bwMode="auto">
          <a:xfrm>
            <a:off x="990600" y="3714750"/>
            <a:ext cx="30480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ts val="575"/>
              </a:spcBef>
              <a:buClr>
                <a:schemeClr val="accent1"/>
              </a:buClr>
              <a:buSzPct val="85000"/>
              <a:buFont typeface="Wingdings 2" pitchFamily="18" charset="2"/>
              <a:buChar char=""/>
              <a:defRPr sz="2600">
                <a:solidFill>
                  <a:schemeClr val="tx1"/>
                </a:solidFill>
                <a:latin typeface="Perpetua" pitchFamily="18" charset="0"/>
              </a:defRPr>
            </a:lvl1pPr>
            <a:lvl2pPr marL="742950" indent="-285750">
              <a:spcBef>
                <a:spcPts val="375"/>
              </a:spcBef>
              <a:buClr>
                <a:schemeClr val="accent2"/>
              </a:buClr>
              <a:buSzPct val="85000"/>
              <a:buFont typeface="Wingdings 2" pitchFamily="18" charset="2"/>
              <a:buChar char=""/>
              <a:defRPr sz="2400">
                <a:solidFill>
                  <a:schemeClr val="tx1"/>
                </a:solidFill>
                <a:latin typeface="Perpetua" pitchFamily="18" charset="0"/>
              </a:defRPr>
            </a:lvl2pPr>
            <a:lvl3pPr marL="1143000" indent="-228600">
              <a:spcBef>
                <a:spcPts val="375"/>
              </a:spcBef>
              <a:buClr>
                <a:srgbClr val="E6B1AB"/>
              </a:buClr>
              <a:buSzPct val="85000"/>
              <a:buFont typeface="Wingdings 2" pitchFamily="18" charset="2"/>
              <a:buChar char=""/>
              <a:defRPr sz="2000">
                <a:solidFill>
                  <a:schemeClr val="tx1"/>
                </a:solidFill>
                <a:latin typeface="Perpetua" pitchFamily="18" charset="0"/>
              </a:defRPr>
            </a:lvl3pPr>
            <a:lvl4pPr marL="1600200" indent="-228600">
              <a:spcBef>
                <a:spcPts val="375"/>
              </a:spcBef>
              <a:buClr>
                <a:srgbClr val="A28E6A"/>
              </a:buClr>
              <a:buSzPct val="80000"/>
              <a:buFont typeface="Wingdings 2" pitchFamily="18" charset="2"/>
              <a:buChar char=""/>
              <a:defRPr sz="2000">
                <a:solidFill>
                  <a:schemeClr val="tx1"/>
                </a:solidFill>
                <a:latin typeface="Perpetua" pitchFamily="18" charset="0"/>
              </a:defRPr>
            </a:lvl4pPr>
            <a:lvl5pPr marL="2057400" indent="-228600">
              <a:spcBef>
                <a:spcPts val="375"/>
              </a:spcBef>
              <a:buClr>
                <a:srgbClr val="A28E6A"/>
              </a:buClr>
              <a:buChar char="o"/>
              <a:defRPr sz="2000">
                <a:solidFill>
                  <a:schemeClr val="tx1"/>
                </a:solidFill>
                <a:latin typeface="Perpetua" pitchFamily="18" charset="0"/>
              </a:defRPr>
            </a:lvl5pPr>
            <a:lvl6pPr marL="2514600" indent="-228600" eaLnBrk="0" fontAlgn="base" hangingPunct="0">
              <a:spcBef>
                <a:spcPts val="375"/>
              </a:spcBef>
              <a:spcAft>
                <a:spcPct val="0"/>
              </a:spcAft>
              <a:buClr>
                <a:srgbClr val="A28E6A"/>
              </a:buClr>
              <a:buChar char="o"/>
              <a:defRPr sz="2000">
                <a:solidFill>
                  <a:schemeClr val="tx1"/>
                </a:solidFill>
                <a:latin typeface="Perpetua" pitchFamily="18" charset="0"/>
              </a:defRPr>
            </a:lvl6pPr>
            <a:lvl7pPr marL="2971800" indent="-228600" eaLnBrk="0" fontAlgn="base" hangingPunct="0">
              <a:spcBef>
                <a:spcPts val="375"/>
              </a:spcBef>
              <a:spcAft>
                <a:spcPct val="0"/>
              </a:spcAft>
              <a:buClr>
                <a:srgbClr val="A28E6A"/>
              </a:buClr>
              <a:buChar char="o"/>
              <a:defRPr sz="2000">
                <a:solidFill>
                  <a:schemeClr val="tx1"/>
                </a:solidFill>
                <a:latin typeface="Perpetua" pitchFamily="18" charset="0"/>
              </a:defRPr>
            </a:lvl7pPr>
            <a:lvl8pPr marL="3429000" indent="-228600" eaLnBrk="0" fontAlgn="base" hangingPunct="0">
              <a:spcBef>
                <a:spcPts val="375"/>
              </a:spcBef>
              <a:spcAft>
                <a:spcPct val="0"/>
              </a:spcAft>
              <a:buClr>
                <a:srgbClr val="A28E6A"/>
              </a:buClr>
              <a:buChar char="o"/>
              <a:defRPr sz="2000">
                <a:solidFill>
                  <a:schemeClr val="tx1"/>
                </a:solidFill>
                <a:latin typeface="Perpetua" pitchFamily="18" charset="0"/>
              </a:defRPr>
            </a:lvl8pPr>
            <a:lvl9pPr marL="3886200" indent="-228600" eaLnBrk="0" fontAlgn="base" hangingPunct="0">
              <a:spcBef>
                <a:spcPts val="375"/>
              </a:spcBef>
              <a:spcAft>
                <a:spcPct val="0"/>
              </a:spcAft>
              <a:buClr>
                <a:srgbClr val="A28E6A"/>
              </a:buClr>
              <a:buChar char="o"/>
              <a:defRPr sz="2000">
                <a:solidFill>
                  <a:schemeClr val="tx1"/>
                </a:solidFill>
                <a:latin typeface="Perpetua" pitchFamily="18" charset="0"/>
              </a:defRPr>
            </a:lvl9pPr>
          </a:lstStyle>
          <a:p>
            <a:pPr eaLnBrk="1" hangingPunct="1">
              <a:spcBef>
                <a:spcPct val="0"/>
              </a:spcBef>
              <a:buClrTx/>
              <a:buSzTx/>
              <a:buFontTx/>
              <a:buNone/>
            </a:pPr>
            <a:r>
              <a:rPr lang="en-US" altLang="zh-CN" sz="1800">
                <a:latin typeface="Arial" pitchFamily="34" charset="0"/>
              </a:rPr>
              <a:t>I like her company benefits.</a:t>
            </a:r>
            <a:endParaRPr lang="en-US" altLang="en-US" sz="1800">
              <a:latin typeface="Arial" pitchFamily="34" charset="0"/>
            </a:endParaRPr>
          </a:p>
        </p:txBody>
      </p:sp>
      <p:cxnSp>
        <p:nvCxnSpPr>
          <p:cNvPr id="29" name="Straight Arrow Connector 28"/>
          <p:cNvCxnSpPr>
            <a:stCxn id="18" idx="2"/>
            <a:endCxn id="28" idx="0"/>
          </p:cNvCxnSpPr>
          <p:nvPr/>
        </p:nvCxnSpPr>
        <p:spPr>
          <a:xfrm>
            <a:off x="2514600" y="2932331"/>
            <a:ext cx="0" cy="782419"/>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37" name="Rectangle 36"/>
          <p:cNvSpPr>
            <a:spLocks noChangeArrowheads="1"/>
          </p:cNvSpPr>
          <p:nvPr/>
        </p:nvSpPr>
        <p:spPr bwMode="auto">
          <a:xfrm>
            <a:off x="4267200" y="3714750"/>
            <a:ext cx="35814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ts val="575"/>
              </a:spcBef>
              <a:buClr>
                <a:schemeClr val="accent1"/>
              </a:buClr>
              <a:buSzPct val="85000"/>
              <a:buFont typeface="Wingdings 2" pitchFamily="18" charset="2"/>
              <a:buChar char=""/>
              <a:defRPr sz="2600">
                <a:solidFill>
                  <a:schemeClr val="tx1"/>
                </a:solidFill>
                <a:latin typeface="Perpetua" pitchFamily="18" charset="0"/>
              </a:defRPr>
            </a:lvl1pPr>
            <a:lvl2pPr marL="742950" indent="-285750">
              <a:spcBef>
                <a:spcPts val="375"/>
              </a:spcBef>
              <a:buClr>
                <a:schemeClr val="accent2"/>
              </a:buClr>
              <a:buSzPct val="85000"/>
              <a:buFont typeface="Wingdings 2" pitchFamily="18" charset="2"/>
              <a:buChar char=""/>
              <a:defRPr sz="2400">
                <a:solidFill>
                  <a:schemeClr val="tx1"/>
                </a:solidFill>
                <a:latin typeface="Perpetua" pitchFamily="18" charset="0"/>
              </a:defRPr>
            </a:lvl2pPr>
            <a:lvl3pPr marL="1143000" indent="-228600">
              <a:spcBef>
                <a:spcPts val="375"/>
              </a:spcBef>
              <a:buClr>
                <a:srgbClr val="E6B1AB"/>
              </a:buClr>
              <a:buSzPct val="85000"/>
              <a:buFont typeface="Wingdings 2" pitchFamily="18" charset="2"/>
              <a:buChar char=""/>
              <a:defRPr sz="2000">
                <a:solidFill>
                  <a:schemeClr val="tx1"/>
                </a:solidFill>
                <a:latin typeface="Perpetua" pitchFamily="18" charset="0"/>
              </a:defRPr>
            </a:lvl3pPr>
            <a:lvl4pPr marL="1600200" indent="-228600">
              <a:spcBef>
                <a:spcPts val="375"/>
              </a:spcBef>
              <a:buClr>
                <a:srgbClr val="A28E6A"/>
              </a:buClr>
              <a:buSzPct val="80000"/>
              <a:buFont typeface="Wingdings 2" pitchFamily="18" charset="2"/>
              <a:buChar char=""/>
              <a:defRPr sz="2000">
                <a:solidFill>
                  <a:schemeClr val="tx1"/>
                </a:solidFill>
                <a:latin typeface="Perpetua" pitchFamily="18" charset="0"/>
              </a:defRPr>
            </a:lvl4pPr>
            <a:lvl5pPr marL="2057400" indent="-228600">
              <a:spcBef>
                <a:spcPts val="375"/>
              </a:spcBef>
              <a:buClr>
                <a:srgbClr val="A28E6A"/>
              </a:buClr>
              <a:buChar char="o"/>
              <a:defRPr sz="2000">
                <a:solidFill>
                  <a:schemeClr val="tx1"/>
                </a:solidFill>
                <a:latin typeface="Perpetua" pitchFamily="18" charset="0"/>
              </a:defRPr>
            </a:lvl5pPr>
            <a:lvl6pPr marL="2514600" indent="-228600" eaLnBrk="0" fontAlgn="base" hangingPunct="0">
              <a:spcBef>
                <a:spcPts val="375"/>
              </a:spcBef>
              <a:spcAft>
                <a:spcPct val="0"/>
              </a:spcAft>
              <a:buClr>
                <a:srgbClr val="A28E6A"/>
              </a:buClr>
              <a:buChar char="o"/>
              <a:defRPr sz="2000">
                <a:solidFill>
                  <a:schemeClr val="tx1"/>
                </a:solidFill>
                <a:latin typeface="Perpetua" pitchFamily="18" charset="0"/>
              </a:defRPr>
            </a:lvl6pPr>
            <a:lvl7pPr marL="2971800" indent="-228600" eaLnBrk="0" fontAlgn="base" hangingPunct="0">
              <a:spcBef>
                <a:spcPts val="375"/>
              </a:spcBef>
              <a:spcAft>
                <a:spcPct val="0"/>
              </a:spcAft>
              <a:buClr>
                <a:srgbClr val="A28E6A"/>
              </a:buClr>
              <a:buChar char="o"/>
              <a:defRPr sz="2000">
                <a:solidFill>
                  <a:schemeClr val="tx1"/>
                </a:solidFill>
                <a:latin typeface="Perpetua" pitchFamily="18" charset="0"/>
              </a:defRPr>
            </a:lvl7pPr>
            <a:lvl8pPr marL="3429000" indent="-228600" eaLnBrk="0" fontAlgn="base" hangingPunct="0">
              <a:spcBef>
                <a:spcPts val="375"/>
              </a:spcBef>
              <a:spcAft>
                <a:spcPct val="0"/>
              </a:spcAft>
              <a:buClr>
                <a:srgbClr val="A28E6A"/>
              </a:buClr>
              <a:buChar char="o"/>
              <a:defRPr sz="2000">
                <a:solidFill>
                  <a:schemeClr val="tx1"/>
                </a:solidFill>
                <a:latin typeface="Perpetua" pitchFamily="18" charset="0"/>
              </a:defRPr>
            </a:lvl8pPr>
            <a:lvl9pPr marL="3886200" indent="-228600" eaLnBrk="0" fontAlgn="base" hangingPunct="0">
              <a:spcBef>
                <a:spcPts val="375"/>
              </a:spcBef>
              <a:spcAft>
                <a:spcPct val="0"/>
              </a:spcAft>
              <a:buClr>
                <a:srgbClr val="A28E6A"/>
              </a:buClr>
              <a:buChar char="o"/>
              <a:defRPr sz="2000">
                <a:solidFill>
                  <a:schemeClr val="tx1"/>
                </a:solidFill>
                <a:latin typeface="Perpetua" pitchFamily="18" charset="0"/>
              </a:defRPr>
            </a:lvl9pPr>
          </a:lstStyle>
          <a:p>
            <a:pPr eaLnBrk="1" hangingPunct="1">
              <a:spcBef>
                <a:spcPct val="0"/>
              </a:spcBef>
              <a:buClrTx/>
              <a:buSzTx/>
              <a:buFontTx/>
              <a:buNone/>
            </a:pPr>
            <a:r>
              <a:rPr lang="en-US" altLang="en-US" sz="1800">
                <a:latin typeface="Arial" pitchFamily="34" charset="0"/>
              </a:rPr>
              <a:t>I like her because it is profitable.</a:t>
            </a:r>
          </a:p>
        </p:txBody>
      </p:sp>
      <p:cxnSp>
        <p:nvCxnSpPr>
          <p:cNvPr id="40" name="Straight Arrow Connector 39"/>
          <p:cNvCxnSpPr>
            <a:stCxn id="19" idx="2"/>
            <a:endCxn id="37" idx="0"/>
          </p:cNvCxnSpPr>
          <p:nvPr/>
        </p:nvCxnSpPr>
        <p:spPr>
          <a:xfrm>
            <a:off x="6057900" y="2932331"/>
            <a:ext cx="0" cy="782419"/>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pic>
        <p:nvPicPr>
          <p:cNvPr id="76805" name="Picture 5" descr="https://encrypted-tbn1.gstatic.com/images?q=tbn:ANd9GcTvrlw4gDaWBppE_v9_aa585U-MjTL2eufFzQrLbUbNqP8ritDU"/>
          <p:cNvPicPr>
            <a:picLocks noChangeAspect="1" noChangeArrowheads="1"/>
          </p:cNvPicPr>
          <p:nvPr/>
        </p:nvPicPr>
        <p:blipFill>
          <a:blip r:embed="rId3">
            <a:extLst>
              <a:ext uri="{28A0092B-C50C-407E-A947-70E740481C1C}">
                <a14:useLocalDpi xmlns:a14="http://schemas.microsoft.com/office/drawing/2010/main" val="0"/>
              </a:ext>
            </a:extLst>
          </a:blip>
          <a:srcRect t="28867" b="32751"/>
          <a:stretch>
            <a:fillRect/>
          </a:stretch>
        </p:blipFill>
        <p:spPr bwMode="auto">
          <a:xfrm>
            <a:off x="2819400" y="2800350"/>
            <a:ext cx="2743200" cy="742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3" name="TextBox 52"/>
          <p:cNvSpPr txBox="1">
            <a:spLocks noChangeArrowheads="1"/>
          </p:cNvSpPr>
          <p:nvPr/>
        </p:nvSpPr>
        <p:spPr bwMode="auto">
          <a:xfrm>
            <a:off x="1371600" y="4286250"/>
            <a:ext cx="632460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ts val="575"/>
              </a:spcBef>
              <a:buClr>
                <a:schemeClr val="accent1"/>
              </a:buClr>
              <a:buSzPct val="85000"/>
              <a:buFont typeface="Wingdings 2" pitchFamily="18" charset="2"/>
              <a:buChar char=""/>
              <a:defRPr sz="2600">
                <a:solidFill>
                  <a:schemeClr val="tx1"/>
                </a:solidFill>
                <a:latin typeface="Perpetua" pitchFamily="18" charset="0"/>
              </a:defRPr>
            </a:lvl1pPr>
            <a:lvl2pPr marL="742950" indent="-285750">
              <a:spcBef>
                <a:spcPts val="375"/>
              </a:spcBef>
              <a:buClr>
                <a:schemeClr val="accent2"/>
              </a:buClr>
              <a:buSzPct val="85000"/>
              <a:buFont typeface="Wingdings 2" pitchFamily="18" charset="2"/>
              <a:buChar char=""/>
              <a:defRPr sz="2400">
                <a:solidFill>
                  <a:schemeClr val="tx1"/>
                </a:solidFill>
                <a:latin typeface="Perpetua" pitchFamily="18" charset="0"/>
              </a:defRPr>
            </a:lvl2pPr>
            <a:lvl3pPr marL="1143000" indent="-228600">
              <a:spcBef>
                <a:spcPts val="375"/>
              </a:spcBef>
              <a:buClr>
                <a:srgbClr val="E6B1AB"/>
              </a:buClr>
              <a:buSzPct val="85000"/>
              <a:buFont typeface="Wingdings 2" pitchFamily="18" charset="2"/>
              <a:buChar char=""/>
              <a:defRPr sz="2000">
                <a:solidFill>
                  <a:schemeClr val="tx1"/>
                </a:solidFill>
                <a:latin typeface="Perpetua" pitchFamily="18" charset="0"/>
              </a:defRPr>
            </a:lvl3pPr>
            <a:lvl4pPr marL="1600200" indent="-228600">
              <a:spcBef>
                <a:spcPts val="375"/>
              </a:spcBef>
              <a:buClr>
                <a:srgbClr val="A28E6A"/>
              </a:buClr>
              <a:buSzPct val="80000"/>
              <a:buFont typeface="Wingdings 2" pitchFamily="18" charset="2"/>
              <a:buChar char=""/>
              <a:defRPr sz="2000">
                <a:solidFill>
                  <a:schemeClr val="tx1"/>
                </a:solidFill>
                <a:latin typeface="Perpetua" pitchFamily="18" charset="0"/>
              </a:defRPr>
            </a:lvl4pPr>
            <a:lvl5pPr marL="2057400" indent="-228600">
              <a:spcBef>
                <a:spcPts val="375"/>
              </a:spcBef>
              <a:buClr>
                <a:srgbClr val="A28E6A"/>
              </a:buClr>
              <a:buChar char="o"/>
              <a:defRPr sz="2000">
                <a:solidFill>
                  <a:schemeClr val="tx1"/>
                </a:solidFill>
                <a:latin typeface="Perpetua" pitchFamily="18" charset="0"/>
              </a:defRPr>
            </a:lvl5pPr>
            <a:lvl6pPr marL="2514600" indent="-228600" eaLnBrk="0" fontAlgn="base" hangingPunct="0">
              <a:spcBef>
                <a:spcPts val="375"/>
              </a:spcBef>
              <a:spcAft>
                <a:spcPct val="0"/>
              </a:spcAft>
              <a:buClr>
                <a:srgbClr val="A28E6A"/>
              </a:buClr>
              <a:buChar char="o"/>
              <a:defRPr sz="2000">
                <a:solidFill>
                  <a:schemeClr val="tx1"/>
                </a:solidFill>
                <a:latin typeface="Perpetua" pitchFamily="18" charset="0"/>
              </a:defRPr>
            </a:lvl6pPr>
            <a:lvl7pPr marL="2971800" indent="-228600" eaLnBrk="0" fontAlgn="base" hangingPunct="0">
              <a:spcBef>
                <a:spcPts val="375"/>
              </a:spcBef>
              <a:spcAft>
                <a:spcPct val="0"/>
              </a:spcAft>
              <a:buClr>
                <a:srgbClr val="A28E6A"/>
              </a:buClr>
              <a:buChar char="o"/>
              <a:defRPr sz="2000">
                <a:solidFill>
                  <a:schemeClr val="tx1"/>
                </a:solidFill>
                <a:latin typeface="Perpetua" pitchFamily="18" charset="0"/>
              </a:defRPr>
            </a:lvl7pPr>
            <a:lvl8pPr marL="3429000" indent="-228600" eaLnBrk="0" fontAlgn="base" hangingPunct="0">
              <a:spcBef>
                <a:spcPts val="375"/>
              </a:spcBef>
              <a:spcAft>
                <a:spcPct val="0"/>
              </a:spcAft>
              <a:buClr>
                <a:srgbClr val="A28E6A"/>
              </a:buClr>
              <a:buChar char="o"/>
              <a:defRPr sz="2000">
                <a:solidFill>
                  <a:schemeClr val="tx1"/>
                </a:solidFill>
                <a:latin typeface="Perpetua" pitchFamily="18" charset="0"/>
              </a:defRPr>
            </a:lvl8pPr>
            <a:lvl9pPr marL="3886200" indent="-228600" eaLnBrk="0" fontAlgn="base" hangingPunct="0">
              <a:spcBef>
                <a:spcPts val="375"/>
              </a:spcBef>
              <a:spcAft>
                <a:spcPct val="0"/>
              </a:spcAft>
              <a:buClr>
                <a:srgbClr val="A28E6A"/>
              </a:buClr>
              <a:buChar char="o"/>
              <a:defRPr sz="2000">
                <a:solidFill>
                  <a:schemeClr val="tx1"/>
                </a:solidFill>
                <a:latin typeface="Perpetua" pitchFamily="18" charset="0"/>
              </a:defRPr>
            </a:lvl9pPr>
          </a:lstStyle>
          <a:p>
            <a:pPr eaLnBrk="1" hangingPunct="1">
              <a:spcBef>
                <a:spcPct val="0"/>
              </a:spcBef>
              <a:buClrTx/>
              <a:buSzTx/>
              <a:buFontTx/>
              <a:buNone/>
            </a:pPr>
            <a:r>
              <a:rPr lang="en-US" altLang="en-US" sz="2000">
                <a:latin typeface="Arial" pitchFamily="34" charset="0"/>
              </a:rPr>
              <a:t>Question answering, e.g., “Do you like her company?”</a:t>
            </a:r>
          </a:p>
        </p:txBody>
      </p:sp>
    </p:spTree>
    <p:extLst>
      <p:ext uri="{BB962C8B-B14F-4D97-AF65-F5344CB8AC3E}">
        <p14:creationId xmlns:p14="http://schemas.microsoft.com/office/powerpoint/2010/main" val="3751292780"/>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checkerboard(across)">
                                      <p:cBhvr>
                                        <p:cTn id="7" dur="500"/>
                                        <p:tgtEl>
                                          <p:spTgt spid="9"/>
                                        </p:tgtEl>
                                      </p:cBhvr>
                                    </p:animEffect>
                                  </p:childTnLst>
                                </p:cTn>
                              </p:par>
                              <p:par>
                                <p:cTn id="8" presetID="5" presetClass="entr" presetSubtype="10" fill="hold"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checkerboard(across)">
                                      <p:cBhvr>
                                        <p:cTn id="10" dur="500"/>
                                        <p:tgtEl>
                                          <p:spTgt spid="11"/>
                                        </p:tgtEl>
                                      </p:cBhvr>
                                    </p:animEffect>
                                  </p:childTnLst>
                                </p:cTn>
                              </p:par>
                            </p:childTnLst>
                          </p:cTn>
                        </p:par>
                      </p:childTnLst>
                    </p:cTn>
                  </p:par>
                  <p:par>
                    <p:cTn id="11" fill="hold" nodeType="clickPar">
                      <p:stCondLst>
                        <p:cond delay="indefinite"/>
                      </p:stCondLst>
                      <p:childTnLst>
                        <p:par>
                          <p:cTn id="12" fill="hold" nodeType="withGroup">
                            <p:stCondLst>
                              <p:cond delay="0"/>
                            </p:stCondLst>
                            <p:childTnLst>
                              <p:par>
                                <p:cTn id="13" presetID="5" presetClass="entr" presetSubtype="10"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checkerboard(across)">
                                      <p:cBhvr>
                                        <p:cTn id="15" dur="500"/>
                                        <p:tgtEl>
                                          <p:spTgt spid="12"/>
                                        </p:tgtEl>
                                      </p:cBhvr>
                                    </p:animEffect>
                                  </p:childTnLst>
                                </p:cTn>
                              </p:par>
                              <p:par>
                                <p:cTn id="16" presetID="5" presetClass="entr" presetSubtype="10" fill="hold" nodeType="withEffect">
                                  <p:stCondLst>
                                    <p:cond delay="0"/>
                                  </p:stCondLst>
                                  <p:childTnLst>
                                    <p:set>
                                      <p:cBhvr>
                                        <p:cTn id="17" dur="1" fill="hold">
                                          <p:stCondLst>
                                            <p:cond delay="0"/>
                                          </p:stCondLst>
                                        </p:cTn>
                                        <p:tgtEl>
                                          <p:spTgt spid="14"/>
                                        </p:tgtEl>
                                        <p:attrNameLst>
                                          <p:attrName>style.visibility</p:attrName>
                                        </p:attrNameLst>
                                      </p:cBhvr>
                                      <p:to>
                                        <p:strVal val="visible"/>
                                      </p:to>
                                    </p:set>
                                    <p:animEffect transition="in" filter="checkerboard(across)">
                                      <p:cBhvr>
                                        <p:cTn id="18" dur="500"/>
                                        <p:tgtEl>
                                          <p:spTgt spid="14"/>
                                        </p:tgtEl>
                                      </p:cBhvr>
                                    </p:animEffect>
                                  </p:childTnLst>
                                </p:cTn>
                              </p:par>
                              <p:par>
                                <p:cTn id="19" presetID="5" presetClass="entr" presetSubtype="10" fill="hold" nodeType="withEffect">
                                  <p:stCondLst>
                                    <p:cond delay="0"/>
                                  </p:stCondLst>
                                  <p:childTnLst>
                                    <p:set>
                                      <p:cBhvr>
                                        <p:cTn id="20" dur="1" fill="hold">
                                          <p:stCondLst>
                                            <p:cond delay="0"/>
                                          </p:stCondLst>
                                        </p:cTn>
                                        <p:tgtEl>
                                          <p:spTgt spid="76803"/>
                                        </p:tgtEl>
                                        <p:attrNameLst>
                                          <p:attrName>style.visibility</p:attrName>
                                        </p:attrNameLst>
                                      </p:cBhvr>
                                      <p:to>
                                        <p:strVal val="visible"/>
                                      </p:to>
                                    </p:set>
                                    <p:animEffect transition="in" filter="checkerboard(across)">
                                      <p:cBhvr>
                                        <p:cTn id="21" dur="500"/>
                                        <p:tgtEl>
                                          <p:spTgt spid="76803"/>
                                        </p:tgtEl>
                                      </p:cBhvr>
                                    </p:animEffect>
                                  </p:childTnLst>
                                </p:cTn>
                              </p:par>
                            </p:childTnLst>
                          </p:cTn>
                        </p:par>
                      </p:childTnLst>
                    </p:cTn>
                  </p:par>
                  <p:par>
                    <p:cTn id="22" fill="hold" nodeType="clickPar">
                      <p:stCondLst>
                        <p:cond delay="indefinite"/>
                      </p:stCondLst>
                      <p:childTnLst>
                        <p:par>
                          <p:cTn id="23" fill="hold" nodeType="withGroup">
                            <p:stCondLst>
                              <p:cond delay="0"/>
                            </p:stCondLst>
                            <p:childTnLst>
                              <p:par>
                                <p:cTn id="24" presetID="5" presetClass="entr" presetSubtype="10" fill="hold" grpId="0" nodeType="clickEffect">
                                  <p:stCondLst>
                                    <p:cond delay="0"/>
                                  </p:stCondLst>
                                  <p:childTnLst>
                                    <p:set>
                                      <p:cBhvr>
                                        <p:cTn id="25" dur="1" fill="hold">
                                          <p:stCondLst>
                                            <p:cond delay="0"/>
                                          </p:stCondLst>
                                        </p:cTn>
                                        <p:tgtEl>
                                          <p:spTgt spid="18"/>
                                        </p:tgtEl>
                                        <p:attrNameLst>
                                          <p:attrName>style.visibility</p:attrName>
                                        </p:attrNameLst>
                                      </p:cBhvr>
                                      <p:to>
                                        <p:strVal val="visible"/>
                                      </p:to>
                                    </p:set>
                                    <p:animEffect transition="in" filter="checkerboard(across)">
                                      <p:cBhvr>
                                        <p:cTn id="26" dur="500"/>
                                        <p:tgtEl>
                                          <p:spTgt spid="18"/>
                                        </p:tgtEl>
                                      </p:cBhvr>
                                    </p:animEffect>
                                  </p:childTnLst>
                                </p:cTn>
                              </p:par>
                              <p:par>
                                <p:cTn id="27" presetID="5" presetClass="entr" presetSubtype="10" fill="hold" nodeType="withEffect">
                                  <p:stCondLst>
                                    <p:cond delay="0"/>
                                  </p:stCondLst>
                                  <p:childTnLst>
                                    <p:set>
                                      <p:cBhvr>
                                        <p:cTn id="28" dur="1" fill="hold">
                                          <p:stCondLst>
                                            <p:cond delay="0"/>
                                          </p:stCondLst>
                                        </p:cTn>
                                        <p:tgtEl>
                                          <p:spTgt spid="21"/>
                                        </p:tgtEl>
                                        <p:attrNameLst>
                                          <p:attrName>style.visibility</p:attrName>
                                        </p:attrNameLst>
                                      </p:cBhvr>
                                      <p:to>
                                        <p:strVal val="visible"/>
                                      </p:to>
                                    </p:set>
                                    <p:animEffect transition="in" filter="checkerboard(across)">
                                      <p:cBhvr>
                                        <p:cTn id="29" dur="500"/>
                                        <p:tgtEl>
                                          <p:spTgt spid="21"/>
                                        </p:tgtEl>
                                      </p:cBhvr>
                                    </p:animEffect>
                                  </p:childTnLst>
                                </p:cTn>
                              </p:par>
                            </p:childTnLst>
                          </p:cTn>
                        </p:par>
                      </p:childTnLst>
                    </p:cTn>
                  </p:par>
                  <p:par>
                    <p:cTn id="30" fill="hold" nodeType="clickPar">
                      <p:stCondLst>
                        <p:cond delay="indefinite"/>
                      </p:stCondLst>
                      <p:childTnLst>
                        <p:par>
                          <p:cTn id="31" fill="hold" nodeType="withGroup">
                            <p:stCondLst>
                              <p:cond delay="0"/>
                            </p:stCondLst>
                            <p:childTnLst>
                              <p:par>
                                <p:cTn id="32" presetID="5" presetClass="entr" presetSubtype="10" fill="hold" grpId="0" nodeType="clickEffect">
                                  <p:stCondLst>
                                    <p:cond delay="0"/>
                                  </p:stCondLst>
                                  <p:childTnLst>
                                    <p:set>
                                      <p:cBhvr>
                                        <p:cTn id="33" dur="1" fill="hold">
                                          <p:stCondLst>
                                            <p:cond delay="0"/>
                                          </p:stCondLst>
                                        </p:cTn>
                                        <p:tgtEl>
                                          <p:spTgt spid="19"/>
                                        </p:tgtEl>
                                        <p:attrNameLst>
                                          <p:attrName>style.visibility</p:attrName>
                                        </p:attrNameLst>
                                      </p:cBhvr>
                                      <p:to>
                                        <p:strVal val="visible"/>
                                      </p:to>
                                    </p:set>
                                    <p:animEffect transition="in" filter="checkerboard(across)">
                                      <p:cBhvr>
                                        <p:cTn id="34" dur="500"/>
                                        <p:tgtEl>
                                          <p:spTgt spid="19"/>
                                        </p:tgtEl>
                                      </p:cBhvr>
                                    </p:animEffect>
                                  </p:childTnLst>
                                </p:cTn>
                              </p:par>
                              <p:par>
                                <p:cTn id="35" presetID="5" presetClass="entr" presetSubtype="10" fill="hold" nodeType="withEffect">
                                  <p:stCondLst>
                                    <p:cond delay="0"/>
                                  </p:stCondLst>
                                  <p:childTnLst>
                                    <p:set>
                                      <p:cBhvr>
                                        <p:cTn id="36" dur="1" fill="hold">
                                          <p:stCondLst>
                                            <p:cond delay="0"/>
                                          </p:stCondLst>
                                        </p:cTn>
                                        <p:tgtEl>
                                          <p:spTgt spid="23"/>
                                        </p:tgtEl>
                                        <p:attrNameLst>
                                          <p:attrName>style.visibility</p:attrName>
                                        </p:attrNameLst>
                                      </p:cBhvr>
                                      <p:to>
                                        <p:strVal val="visible"/>
                                      </p:to>
                                    </p:set>
                                    <p:animEffect transition="in" filter="checkerboard(across)">
                                      <p:cBhvr>
                                        <p:cTn id="37" dur="500"/>
                                        <p:tgtEl>
                                          <p:spTgt spid="23"/>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5" presetClass="entr" presetSubtype="10" fill="hold" grpId="0" nodeType="clickEffect">
                                  <p:stCondLst>
                                    <p:cond delay="0"/>
                                  </p:stCondLst>
                                  <p:childTnLst>
                                    <p:set>
                                      <p:cBhvr>
                                        <p:cTn id="41" dur="1" fill="hold">
                                          <p:stCondLst>
                                            <p:cond delay="0"/>
                                          </p:stCondLst>
                                        </p:cTn>
                                        <p:tgtEl>
                                          <p:spTgt spid="28"/>
                                        </p:tgtEl>
                                        <p:attrNameLst>
                                          <p:attrName>style.visibility</p:attrName>
                                        </p:attrNameLst>
                                      </p:cBhvr>
                                      <p:to>
                                        <p:strVal val="visible"/>
                                      </p:to>
                                    </p:set>
                                    <p:animEffect transition="in" filter="checkerboard(across)">
                                      <p:cBhvr>
                                        <p:cTn id="42" dur="500"/>
                                        <p:tgtEl>
                                          <p:spTgt spid="28"/>
                                        </p:tgtEl>
                                      </p:cBhvr>
                                    </p:animEffect>
                                  </p:childTnLst>
                                </p:cTn>
                              </p:par>
                              <p:par>
                                <p:cTn id="43" presetID="5" presetClass="entr" presetSubtype="10" fill="hold" nodeType="withEffect">
                                  <p:stCondLst>
                                    <p:cond delay="0"/>
                                  </p:stCondLst>
                                  <p:childTnLst>
                                    <p:set>
                                      <p:cBhvr>
                                        <p:cTn id="44" dur="1" fill="hold">
                                          <p:stCondLst>
                                            <p:cond delay="0"/>
                                          </p:stCondLst>
                                        </p:cTn>
                                        <p:tgtEl>
                                          <p:spTgt spid="29"/>
                                        </p:tgtEl>
                                        <p:attrNameLst>
                                          <p:attrName>style.visibility</p:attrName>
                                        </p:attrNameLst>
                                      </p:cBhvr>
                                      <p:to>
                                        <p:strVal val="visible"/>
                                      </p:to>
                                    </p:set>
                                    <p:animEffect transition="in" filter="checkerboard(across)">
                                      <p:cBhvr>
                                        <p:cTn id="45" dur="500"/>
                                        <p:tgtEl>
                                          <p:spTgt spid="29"/>
                                        </p:tgtEl>
                                      </p:cBhvr>
                                    </p:animEffect>
                                  </p:childTnLst>
                                </p:cTn>
                              </p:par>
                              <p:par>
                                <p:cTn id="46" presetID="5" presetClass="entr" presetSubtype="10" fill="hold" grpId="0" nodeType="withEffect">
                                  <p:stCondLst>
                                    <p:cond delay="0"/>
                                  </p:stCondLst>
                                  <p:childTnLst>
                                    <p:set>
                                      <p:cBhvr>
                                        <p:cTn id="47" dur="1" fill="hold">
                                          <p:stCondLst>
                                            <p:cond delay="0"/>
                                          </p:stCondLst>
                                        </p:cTn>
                                        <p:tgtEl>
                                          <p:spTgt spid="37"/>
                                        </p:tgtEl>
                                        <p:attrNameLst>
                                          <p:attrName>style.visibility</p:attrName>
                                        </p:attrNameLst>
                                      </p:cBhvr>
                                      <p:to>
                                        <p:strVal val="visible"/>
                                      </p:to>
                                    </p:set>
                                    <p:animEffect transition="in" filter="checkerboard(across)">
                                      <p:cBhvr>
                                        <p:cTn id="48" dur="500"/>
                                        <p:tgtEl>
                                          <p:spTgt spid="37"/>
                                        </p:tgtEl>
                                      </p:cBhvr>
                                    </p:animEffect>
                                  </p:childTnLst>
                                </p:cTn>
                              </p:par>
                              <p:par>
                                <p:cTn id="49" presetID="5" presetClass="entr" presetSubtype="10" fill="hold" nodeType="withEffect">
                                  <p:stCondLst>
                                    <p:cond delay="0"/>
                                  </p:stCondLst>
                                  <p:childTnLst>
                                    <p:set>
                                      <p:cBhvr>
                                        <p:cTn id="50" dur="1" fill="hold">
                                          <p:stCondLst>
                                            <p:cond delay="0"/>
                                          </p:stCondLst>
                                        </p:cTn>
                                        <p:tgtEl>
                                          <p:spTgt spid="40"/>
                                        </p:tgtEl>
                                        <p:attrNameLst>
                                          <p:attrName>style.visibility</p:attrName>
                                        </p:attrNameLst>
                                      </p:cBhvr>
                                      <p:to>
                                        <p:strVal val="visible"/>
                                      </p:to>
                                    </p:set>
                                    <p:animEffect transition="in" filter="checkerboard(across)">
                                      <p:cBhvr>
                                        <p:cTn id="51" dur="500"/>
                                        <p:tgtEl>
                                          <p:spTgt spid="40"/>
                                        </p:tgtEl>
                                      </p:cBhvr>
                                    </p:animEffect>
                                  </p:childTnLst>
                                </p:cTn>
                              </p:par>
                              <p:par>
                                <p:cTn id="52" presetID="5" presetClass="entr" presetSubtype="10" fill="hold" nodeType="withEffect">
                                  <p:stCondLst>
                                    <p:cond delay="0"/>
                                  </p:stCondLst>
                                  <p:childTnLst>
                                    <p:set>
                                      <p:cBhvr>
                                        <p:cTn id="53" dur="1" fill="hold">
                                          <p:stCondLst>
                                            <p:cond delay="0"/>
                                          </p:stCondLst>
                                        </p:cTn>
                                        <p:tgtEl>
                                          <p:spTgt spid="76805"/>
                                        </p:tgtEl>
                                        <p:attrNameLst>
                                          <p:attrName>style.visibility</p:attrName>
                                        </p:attrNameLst>
                                      </p:cBhvr>
                                      <p:to>
                                        <p:strVal val="visible"/>
                                      </p:to>
                                    </p:set>
                                    <p:animEffect transition="in" filter="checkerboard(across)">
                                      <p:cBhvr>
                                        <p:cTn id="54" dur="500"/>
                                        <p:tgtEl>
                                          <p:spTgt spid="76805"/>
                                        </p:tgtEl>
                                      </p:cBhvr>
                                    </p:animEffect>
                                  </p:childTnLst>
                                </p:cTn>
                              </p:par>
                            </p:childTnLst>
                          </p:cTn>
                        </p:par>
                      </p:childTnLst>
                    </p:cTn>
                  </p:par>
                  <p:par>
                    <p:cTn id="55" fill="hold" nodeType="clickPar">
                      <p:stCondLst>
                        <p:cond delay="indefinite"/>
                      </p:stCondLst>
                      <p:childTnLst>
                        <p:par>
                          <p:cTn id="56" fill="hold" nodeType="withGroup">
                            <p:stCondLst>
                              <p:cond delay="0"/>
                            </p:stCondLst>
                            <p:childTnLst>
                              <p:par>
                                <p:cTn id="57" presetID="5" presetClass="entr" presetSubtype="10" fill="hold" grpId="0" nodeType="clickEffect">
                                  <p:stCondLst>
                                    <p:cond delay="0"/>
                                  </p:stCondLst>
                                  <p:childTnLst>
                                    <p:set>
                                      <p:cBhvr>
                                        <p:cTn id="58" dur="1" fill="hold">
                                          <p:stCondLst>
                                            <p:cond delay="0"/>
                                          </p:stCondLst>
                                        </p:cTn>
                                        <p:tgtEl>
                                          <p:spTgt spid="53"/>
                                        </p:tgtEl>
                                        <p:attrNameLst>
                                          <p:attrName>style.visibility</p:attrName>
                                        </p:attrNameLst>
                                      </p:cBhvr>
                                      <p:to>
                                        <p:strVal val="visible"/>
                                      </p:to>
                                    </p:set>
                                    <p:animEffect transition="in" filter="checkerboard(across)">
                                      <p:cBhvr>
                                        <p:cTn id="59" dur="5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2" grpId="0"/>
      <p:bldP spid="18" grpId="0"/>
      <p:bldP spid="19" grpId="0"/>
      <p:bldP spid="28" grpId="0"/>
      <p:bldP spid="37" grpId="0"/>
      <p:bldP spid="53" grpId="0"/>
    </p:bldLst>
  </p:timing>
</p:sld>
</file>

<file path=ppt/theme/theme1.xml><?xml version="1.0" encoding="utf-8"?>
<a:theme xmlns:a="http://schemas.openxmlformats.org/drawingml/2006/main" name="simple-light-2">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Custom Theme">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8</TotalTime>
  <Words>1718</Words>
  <Application>Microsoft Office PowerPoint</Application>
  <PresentationFormat>On-screen Show (16:9)</PresentationFormat>
  <Paragraphs>537</Paragraphs>
  <Slides>31</Slides>
  <Notes>8</Notes>
  <HiddenSlides>0</HiddenSlides>
  <MMClips>0</MMClips>
  <ScaleCrop>false</ScaleCrop>
  <HeadingPairs>
    <vt:vector size="4" baseType="variant">
      <vt:variant>
        <vt:lpstr>Theme</vt:lpstr>
      </vt:variant>
      <vt:variant>
        <vt:i4>1</vt:i4>
      </vt:variant>
      <vt:variant>
        <vt:lpstr>Slide Titles</vt:lpstr>
      </vt:variant>
      <vt:variant>
        <vt:i4>31</vt:i4>
      </vt:variant>
    </vt:vector>
  </HeadingPairs>
  <TitlesOfParts>
    <vt:vector size="32" baseType="lpstr">
      <vt:lpstr>simple-light-2</vt:lpstr>
      <vt:lpstr>Lexical Semantics</vt:lpstr>
      <vt:lpstr>Semantics</vt:lpstr>
      <vt:lpstr>Meaning</vt:lpstr>
      <vt:lpstr>Lexical Semantics</vt:lpstr>
      <vt:lpstr>Semantic Features</vt:lpstr>
      <vt:lpstr>Lexical Semantics</vt:lpstr>
      <vt:lpstr>Example</vt:lpstr>
      <vt:lpstr>PowerPoint Presentation</vt:lpstr>
      <vt:lpstr>Motivating application: Machine Translation</vt:lpstr>
      <vt:lpstr>Current WSD Methods</vt:lpstr>
      <vt:lpstr>Is WSD hard?</vt:lpstr>
      <vt:lpstr>WSD Knowledge acquisition process</vt:lpstr>
      <vt:lpstr>Dependency Parsing</vt:lpstr>
      <vt:lpstr>PowerPoint Presentation</vt:lpstr>
      <vt:lpstr>PowerPoint Presentation</vt:lpstr>
      <vt:lpstr>WSD process</vt:lpstr>
      <vt:lpstr>An example to disambiguate “company”</vt:lpstr>
      <vt:lpstr>PowerPoint Presentation</vt:lpstr>
      <vt:lpstr>PowerPoint Presentation</vt:lpstr>
      <vt:lpstr>PowerPoint Presentation</vt:lpstr>
      <vt:lpstr>SemEval-2007 Task 07</vt:lpstr>
      <vt:lpstr>Experiment result (supervised, unsupervised)</vt:lpstr>
      <vt:lpstr>Motivating Application</vt:lpstr>
      <vt:lpstr>Co-reference Resolution</vt:lpstr>
      <vt:lpstr>Our co-reference resolution system architecture</vt:lpstr>
      <vt:lpstr>Semantic Rules for Co-reference Resolution    Rules at the lexical semantic level are coded using the UMLS, and WordNet databases to give meaning to the concepts and match the meanings.  All pronouns use specific linking rules.</vt:lpstr>
      <vt:lpstr>Link Filtering   After linking concepts with the same meaning, links of concepts which do not refer to the same entity must be filtered out. The sentences surrounding the linked concepts are examined for information that indicates if they are different entities. If any relevant information is found and it differs, the link is discarded.</vt:lpstr>
      <vt:lpstr>Building Chains  Concepts are first linked in pairs, then, after filtering, unnecessary links are removed to make the chains.</vt:lpstr>
      <vt:lpstr>2011 I2B2 Competition</vt:lpstr>
      <vt:lpstr>Data</vt:lpstr>
      <vt:lpstr>Coreference Evaluation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Lexical Semantics</dc:title>
  <cp:lastModifiedBy>Ping Chen</cp:lastModifiedBy>
  <cp:revision>2</cp:revision>
  <dcterms:modified xsi:type="dcterms:W3CDTF">2016-08-08T18:47:41Z</dcterms:modified>
</cp:coreProperties>
</file>